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4" r:id="rId9"/>
    <p:sldId id="265" r:id="rId10"/>
    <p:sldId id="267" r:id="rId11"/>
    <p:sldId id="266" r:id="rId12"/>
    <p:sldId id="262" r:id="rId13"/>
    <p:sldId id="268" r:id="rId14"/>
    <p:sldId id="269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4A9454-CD4C-48A1-AFBA-C3403B590AB7}" v="99" dt="2025-03-25T22:00:52.2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283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F0DDE7-3BE4-4D82-8C0E-2B3780073588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6E07AAD-69FC-41AD-AFED-EA8916DF8A58}">
      <dgm:prSet custT="1"/>
      <dgm:spPr/>
      <dgm:t>
        <a:bodyPr/>
        <a:lstStyle/>
        <a:p>
          <a:r>
            <a:rPr lang="pt-BR" sz="2800" b="1" dirty="0">
              <a:solidFill>
                <a:schemeClr val="accent5">
                  <a:lumMod val="75000"/>
                </a:schemeClr>
              </a:solidFill>
            </a:rPr>
            <a:t>APRESENTAÇÃO</a:t>
          </a:r>
          <a:endParaRPr lang="en-US" sz="2800" dirty="0">
            <a:solidFill>
              <a:schemeClr val="accent5">
                <a:lumMod val="75000"/>
              </a:schemeClr>
            </a:solidFill>
          </a:endParaRPr>
        </a:p>
      </dgm:t>
    </dgm:pt>
    <dgm:pt modelId="{2AF4571C-B40A-4F64-BD6C-726B800A9B9F}" type="parTrans" cxnId="{DD52722D-36CB-4903-A8DE-BF12B938C251}">
      <dgm:prSet/>
      <dgm:spPr/>
      <dgm:t>
        <a:bodyPr/>
        <a:lstStyle/>
        <a:p>
          <a:endParaRPr lang="en-US"/>
        </a:p>
      </dgm:t>
    </dgm:pt>
    <dgm:pt modelId="{C70DF5BA-1D77-4EE0-86F5-A956A8B45F63}" type="sibTrans" cxnId="{DD52722D-36CB-4903-A8DE-BF12B938C251}">
      <dgm:prSet/>
      <dgm:spPr/>
      <dgm:t>
        <a:bodyPr/>
        <a:lstStyle/>
        <a:p>
          <a:endParaRPr lang="en-US"/>
        </a:p>
      </dgm:t>
    </dgm:pt>
    <dgm:pt modelId="{DDB4837C-0C99-4AB0-8ED2-F019123C65F3}">
      <dgm:prSet/>
      <dgm:spPr/>
      <dgm:t>
        <a:bodyPr/>
        <a:lstStyle/>
        <a:p>
          <a:r>
            <a:rPr lang="pt-BR" dirty="0"/>
            <a:t>O programa consiste na Capacitação e Formação dos profissionais, com fornecimento de material técnico exclusivo, visando a comunicação efetiva e humanizada por meio da comunicação alternativa.</a:t>
          </a:r>
          <a:endParaRPr lang="en-US" dirty="0"/>
        </a:p>
      </dgm:t>
    </dgm:pt>
    <dgm:pt modelId="{930D6502-498C-4A49-B68B-9881E1326F9E}" type="parTrans" cxnId="{ABE87C27-CC03-45F0-8971-4EBBE5E384CE}">
      <dgm:prSet/>
      <dgm:spPr/>
      <dgm:t>
        <a:bodyPr/>
        <a:lstStyle/>
        <a:p>
          <a:endParaRPr lang="en-US"/>
        </a:p>
      </dgm:t>
    </dgm:pt>
    <dgm:pt modelId="{A08EC252-BC2C-4C55-B370-2CA304948E36}" type="sibTrans" cxnId="{ABE87C27-CC03-45F0-8971-4EBBE5E384CE}">
      <dgm:prSet/>
      <dgm:spPr/>
      <dgm:t>
        <a:bodyPr/>
        <a:lstStyle/>
        <a:p>
          <a:endParaRPr lang="en-US"/>
        </a:p>
      </dgm:t>
    </dgm:pt>
    <dgm:pt modelId="{B9AB6166-55BD-4A62-8511-5D9DC7AB23DE}" type="pres">
      <dgm:prSet presAssocID="{D0F0DDE7-3BE4-4D82-8C0E-2B378007358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DD0F103-BF03-40B2-97E6-B89CF2C8A298}" type="pres">
      <dgm:prSet presAssocID="{06E07AAD-69FC-41AD-AFED-EA8916DF8A58}" presName="hierRoot1" presStyleCnt="0"/>
      <dgm:spPr/>
    </dgm:pt>
    <dgm:pt modelId="{83C48800-CCE6-4223-9604-8D5E2CC79454}" type="pres">
      <dgm:prSet presAssocID="{06E07AAD-69FC-41AD-AFED-EA8916DF8A58}" presName="composite" presStyleCnt="0"/>
      <dgm:spPr/>
    </dgm:pt>
    <dgm:pt modelId="{67A0F9B4-8BCE-4F82-9ECF-2CFF87A13579}" type="pres">
      <dgm:prSet presAssocID="{06E07AAD-69FC-41AD-AFED-EA8916DF8A58}" presName="background" presStyleLbl="node0" presStyleIdx="0" presStyleCnt="2"/>
      <dgm:spPr/>
    </dgm:pt>
    <dgm:pt modelId="{7C98528F-E123-4755-8F85-8C76763BA7F9}" type="pres">
      <dgm:prSet presAssocID="{06E07AAD-69FC-41AD-AFED-EA8916DF8A58}" presName="text" presStyleLbl="fgAcc0" presStyleIdx="0" presStyleCnt="2" custLinFactNeighborX="-12133" custLinFactNeighborY="-18195">
        <dgm:presLayoutVars>
          <dgm:chPref val="3"/>
        </dgm:presLayoutVars>
      </dgm:prSet>
      <dgm:spPr/>
    </dgm:pt>
    <dgm:pt modelId="{B151E266-8D4A-4628-8AB4-FCB5CA65EB11}" type="pres">
      <dgm:prSet presAssocID="{06E07AAD-69FC-41AD-AFED-EA8916DF8A58}" presName="hierChild2" presStyleCnt="0"/>
      <dgm:spPr/>
    </dgm:pt>
    <dgm:pt modelId="{09C36DFF-6908-4A75-8553-C2332265A93E}" type="pres">
      <dgm:prSet presAssocID="{DDB4837C-0C99-4AB0-8ED2-F019123C65F3}" presName="hierRoot1" presStyleCnt="0"/>
      <dgm:spPr/>
    </dgm:pt>
    <dgm:pt modelId="{77EFBDF1-386D-4483-896E-4A756E580289}" type="pres">
      <dgm:prSet presAssocID="{DDB4837C-0C99-4AB0-8ED2-F019123C65F3}" presName="composite" presStyleCnt="0"/>
      <dgm:spPr/>
    </dgm:pt>
    <dgm:pt modelId="{DD26431F-A060-4419-BF5A-FD59CB52A66A}" type="pres">
      <dgm:prSet presAssocID="{DDB4837C-0C99-4AB0-8ED2-F019123C65F3}" presName="background" presStyleLbl="node0" presStyleIdx="1" presStyleCnt="2"/>
      <dgm:spPr/>
    </dgm:pt>
    <dgm:pt modelId="{BBE1993C-7194-410E-9881-391797EE0817}" type="pres">
      <dgm:prSet presAssocID="{DDB4837C-0C99-4AB0-8ED2-F019123C65F3}" presName="text" presStyleLbl="fgAcc0" presStyleIdx="1" presStyleCnt="2" custScaleX="187215" custScaleY="158375" custLinFactNeighborX="-13246" custLinFactNeighborY="-15062">
        <dgm:presLayoutVars>
          <dgm:chPref val="3"/>
        </dgm:presLayoutVars>
      </dgm:prSet>
      <dgm:spPr/>
    </dgm:pt>
    <dgm:pt modelId="{61FED7FD-DF93-4F44-8C1E-FBFA2D11A624}" type="pres">
      <dgm:prSet presAssocID="{DDB4837C-0C99-4AB0-8ED2-F019123C65F3}" presName="hierChild2" presStyleCnt="0"/>
      <dgm:spPr/>
    </dgm:pt>
  </dgm:ptLst>
  <dgm:cxnLst>
    <dgm:cxn modelId="{3F2F8C10-A8B3-4BAA-97DF-32C9EBA03AF4}" type="presOf" srcId="{D0F0DDE7-3BE4-4D82-8C0E-2B3780073588}" destId="{B9AB6166-55BD-4A62-8511-5D9DC7AB23DE}" srcOrd="0" destOrd="0" presId="urn:microsoft.com/office/officeart/2005/8/layout/hierarchy1"/>
    <dgm:cxn modelId="{ABE87C27-CC03-45F0-8971-4EBBE5E384CE}" srcId="{D0F0DDE7-3BE4-4D82-8C0E-2B3780073588}" destId="{DDB4837C-0C99-4AB0-8ED2-F019123C65F3}" srcOrd="1" destOrd="0" parTransId="{930D6502-498C-4A49-B68B-9881E1326F9E}" sibTransId="{A08EC252-BC2C-4C55-B370-2CA304948E36}"/>
    <dgm:cxn modelId="{DD52722D-36CB-4903-A8DE-BF12B938C251}" srcId="{D0F0DDE7-3BE4-4D82-8C0E-2B3780073588}" destId="{06E07AAD-69FC-41AD-AFED-EA8916DF8A58}" srcOrd="0" destOrd="0" parTransId="{2AF4571C-B40A-4F64-BD6C-726B800A9B9F}" sibTransId="{C70DF5BA-1D77-4EE0-86F5-A956A8B45F63}"/>
    <dgm:cxn modelId="{C342458E-721C-4293-987F-70FBEEFF7932}" type="presOf" srcId="{DDB4837C-0C99-4AB0-8ED2-F019123C65F3}" destId="{BBE1993C-7194-410E-9881-391797EE0817}" srcOrd="0" destOrd="0" presId="urn:microsoft.com/office/officeart/2005/8/layout/hierarchy1"/>
    <dgm:cxn modelId="{6EEFC3E1-A2CB-4DE9-8446-7FDC35C0E630}" type="presOf" srcId="{06E07AAD-69FC-41AD-AFED-EA8916DF8A58}" destId="{7C98528F-E123-4755-8F85-8C76763BA7F9}" srcOrd="0" destOrd="0" presId="urn:microsoft.com/office/officeart/2005/8/layout/hierarchy1"/>
    <dgm:cxn modelId="{5249C013-B028-4B22-A815-D9EF85127027}" type="presParOf" srcId="{B9AB6166-55BD-4A62-8511-5D9DC7AB23DE}" destId="{4DD0F103-BF03-40B2-97E6-B89CF2C8A298}" srcOrd="0" destOrd="0" presId="urn:microsoft.com/office/officeart/2005/8/layout/hierarchy1"/>
    <dgm:cxn modelId="{22146EE6-709D-4CA8-895B-3BB1BDE3D981}" type="presParOf" srcId="{4DD0F103-BF03-40B2-97E6-B89CF2C8A298}" destId="{83C48800-CCE6-4223-9604-8D5E2CC79454}" srcOrd="0" destOrd="0" presId="urn:microsoft.com/office/officeart/2005/8/layout/hierarchy1"/>
    <dgm:cxn modelId="{12E371F8-3488-460F-9131-2A40CA63E792}" type="presParOf" srcId="{83C48800-CCE6-4223-9604-8D5E2CC79454}" destId="{67A0F9B4-8BCE-4F82-9ECF-2CFF87A13579}" srcOrd="0" destOrd="0" presId="urn:microsoft.com/office/officeart/2005/8/layout/hierarchy1"/>
    <dgm:cxn modelId="{BA9D4E33-865E-4121-87B1-7490E723F2B5}" type="presParOf" srcId="{83C48800-CCE6-4223-9604-8D5E2CC79454}" destId="{7C98528F-E123-4755-8F85-8C76763BA7F9}" srcOrd="1" destOrd="0" presId="urn:microsoft.com/office/officeart/2005/8/layout/hierarchy1"/>
    <dgm:cxn modelId="{3E20A7C8-DF16-4CFE-AA6D-962EB74D5FFD}" type="presParOf" srcId="{4DD0F103-BF03-40B2-97E6-B89CF2C8A298}" destId="{B151E266-8D4A-4628-8AB4-FCB5CA65EB11}" srcOrd="1" destOrd="0" presId="urn:microsoft.com/office/officeart/2005/8/layout/hierarchy1"/>
    <dgm:cxn modelId="{691F9D09-97FD-4979-9B2C-3070540BE66F}" type="presParOf" srcId="{B9AB6166-55BD-4A62-8511-5D9DC7AB23DE}" destId="{09C36DFF-6908-4A75-8553-C2332265A93E}" srcOrd="1" destOrd="0" presId="urn:microsoft.com/office/officeart/2005/8/layout/hierarchy1"/>
    <dgm:cxn modelId="{9A97ABB1-3030-47FD-8541-E391A2EE309E}" type="presParOf" srcId="{09C36DFF-6908-4A75-8553-C2332265A93E}" destId="{77EFBDF1-386D-4483-896E-4A756E580289}" srcOrd="0" destOrd="0" presId="urn:microsoft.com/office/officeart/2005/8/layout/hierarchy1"/>
    <dgm:cxn modelId="{ADA91E56-B9C5-4A40-BB9B-96A6DB321C91}" type="presParOf" srcId="{77EFBDF1-386D-4483-896E-4A756E580289}" destId="{DD26431F-A060-4419-BF5A-FD59CB52A66A}" srcOrd="0" destOrd="0" presId="urn:microsoft.com/office/officeart/2005/8/layout/hierarchy1"/>
    <dgm:cxn modelId="{1030009F-AA10-4E80-9BA4-02A61CAD8562}" type="presParOf" srcId="{77EFBDF1-386D-4483-896E-4A756E580289}" destId="{BBE1993C-7194-410E-9881-391797EE0817}" srcOrd="1" destOrd="0" presId="urn:microsoft.com/office/officeart/2005/8/layout/hierarchy1"/>
    <dgm:cxn modelId="{DA251739-E074-4DC4-ACC0-BBFB992D023D}" type="presParOf" srcId="{09C36DFF-6908-4A75-8553-C2332265A93E}" destId="{61FED7FD-DF93-4F44-8C1E-FBFA2D11A62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3D4BF7-151A-4041-A537-6112E5D2FD74}" type="doc">
      <dgm:prSet loTypeId="urn:microsoft.com/office/officeart/2005/8/layout/vList2" loCatId="list" qsTypeId="urn:microsoft.com/office/officeart/2005/8/quickstyle/simple5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05BCF6E3-9379-4B44-86D5-4E876CAA035F}">
      <dgm:prSet/>
      <dgm:spPr/>
      <dgm:t>
        <a:bodyPr/>
        <a:lstStyle/>
        <a:p>
          <a:r>
            <a:rPr lang="pt-BR" b="1" dirty="0"/>
            <a:t>Intervenções propostas</a:t>
          </a:r>
          <a:endParaRPr lang="en-US" dirty="0"/>
        </a:p>
      </dgm:t>
    </dgm:pt>
    <dgm:pt modelId="{3F7A00DD-25C7-46DD-B7A2-D11C3B652E52}" type="parTrans" cxnId="{8FAC8FE1-8A86-4F6E-8C91-A58A0ABAE6C3}">
      <dgm:prSet/>
      <dgm:spPr/>
      <dgm:t>
        <a:bodyPr/>
        <a:lstStyle/>
        <a:p>
          <a:endParaRPr lang="en-US"/>
        </a:p>
      </dgm:t>
    </dgm:pt>
    <dgm:pt modelId="{6A11CE50-CF48-4FEE-9681-F91B7D6A9AFD}" type="sibTrans" cxnId="{8FAC8FE1-8A86-4F6E-8C91-A58A0ABAE6C3}">
      <dgm:prSet/>
      <dgm:spPr/>
      <dgm:t>
        <a:bodyPr/>
        <a:lstStyle/>
        <a:p>
          <a:endParaRPr lang="en-US"/>
        </a:p>
      </dgm:t>
    </dgm:pt>
    <dgm:pt modelId="{FE9C1AB2-EC50-4751-913F-5AD204EE1D7D}">
      <dgm:prSet/>
      <dgm:spPr/>
      <dgm:t>
        <a:bodyPr/>
        <a:lstStyle/>
        <a:p>
          <a:r>
            <a:rPr lang="pt-BR" dirty="0"/>
            <a:t>Capacitação e formação dos profissionais para o uso completo e efetivo dos materiais fornecidos;</a:t>
          </a:r>
          <a:endParaRPr lang="en-US" dirty="0"/>
        </a:p>
      </dgm:t>
    </dgm:pt>
    <dgm:pt modelId="{8E47066B-4D79-44FD-B9C5-30C316DDB130}" type="parTrans" cxnId="{835B1C77-98F7-4681-B296-12B92D346146}">
      <dgm:prSet/>
      <dgm:spPr/>
      <dgm:t>
        <a:bodyPr/>
        <a:lstStyle/>
        <a:p>
          <a:endParaRPr lang="en-US"/>
        </a:p>
      </dgm:t>
    </dgm:pt>
    <dgm:pt modelId="{7982EA0D-95DC-4E1A-8A10-2F9D6CBC024C}" type="sibTrans" cxnId="{835B1C77-98F7-4681-B296-12B92D346146}">
      <dgm:prSet/>
      <dgm:spPr/>
      <dgm:t>
        <a:bodyPr/>
        <a:lstStyle/>
        <a:p>
          <a:endParaRPr lang="en-US"/>
        </a:p>
      </dgm:t>
    </dgm:pt>
    <dgm:pt modelId="{D04D36CE-3000-4B34-9CB3-56DBCEF55D9E}">
      <dgm:prSet/>
      <dgm:spPr/>
      <dgm:t>
        <a:bodyPr/>
        <a:lstStyle/>
        <a:p>
          <a:r>
            <a:rPr lang="pt-BR"/>
            <a:t>Supervisão técnica para melhorar o uso e a aplicação dos recursos;</a:t>
          </a:r>
          <a:endParaRPr lang="en-US"/>
        </a:p>
      </dgm:t>
    </dgm:pt>
    <dgm:pt modelId="{71F420C0-09B3-43A6-AB95-7CEBAD2CC7B5}" type="parTrans" cxnId="{318E1CCB-5F0D-4E5B-93C1-DE417F868E8F}">
      <dgm:prSet/>
      <dgm:spPr/>
      <dgm:t>
        <a:bodyPr/>
        <a:lstStyle/>
        <a:p>
          <a:endParaRPr lang="en-US"/>
        </a:p>
      </dgm:t>
    </dgm:pt>
    <dgm:pt modelId="{3DC26006-46AB-4EC1-AA6C-E85F42A63361}" type="sibTrans" cxnId="{318E1CCB-5F0D-4E5B-93C1-DE417F868E8F}">
      <dgm:prSet/>
      <dgm:spPr/>
      <dgm:t>
        <a:bodyPr/>
        <a:lstStyle/>
        <a:p>
          <a:endParaRPr lang="en-US"/>
        </a:p>
      </dgm:t>
    </dgm:pt>
    <dgm:pt modelId="{3F45F9F3-EA57-4B8C-B087-9CF7606F8B3B}">
      <dgm:prSet/>
      <dgm:spPr/>
      <dgm:t>
        <a:bodyPr/>
        <a:lstStyle/>
        <a:p>
          <a:r>
            <a:rPr lang="pt-BR"/>
            <a:t>Fornecimento de equipamentos e materiais</a:t>
          </a:r>
          <a:endParaRPr lang="en-US"/>
        </a:p>
      </dgm:t>
    </dgm:pt>
    <dgm:pt modelId="{9E132C2D-DCD1-469B-ACBB-535CD4F3F282}" type="parTrans" cxnId="{67FAFC39-EC30-4209-A09C-AB1396C6B9C6}">
      <dgm:prSet/>
      <dgm:spPr/>
      <dgm:t>
        <a:bodyPr/>
        <a:lstStyle/>
        <a:p>
          <a:endParaRPr lang="en-US"/>
        </a:p>
      </dgm:t>
    </dgm:pt>
    <dgm:pt modelId="{85BE2037-F3F6-48B5-9F53-126E000D2E9A}" type="sibTrans" cxnId="{67FAFC39-EC30-4209-A09C-AB1396C6B9C6}">
      <dgm:prSet/>
      <dgm:spPr/>
      <dgm:t>
        <a:bodyPr/>
        <a:lstStyle/>
        <a:p>
          <a:endParaRPr lang="en-US"/>
        </a:p>
      </dgm:t>
    </dgm:pt>
    <dgm:pt modelId="{4F0B5974-A6B1-4AF5-B063-E0973DFC0E0F}" type="pres">
      <dgm:prSet presAssocID="{293D4BF7-151A-4041-A537-6112E5D2FD74}" presName="linear" presStyleCnt="0">
        <dgm:presLayoutVars>
          <dgm:animLvl val="lvl"/>
          <dgm:resizeHandles val="exact"/>
        </dgm:presLayoutVars>
      </dgm:prSet>
      <dgm:spPr/>
    </dgm:pt>
    <dgm:pt modelId="{A45CA00B-CD0B-406E-8597-74722B030633}" type="pres">
      <dgm:prSet presAssocID="{05BCF6E3-9379-4B44-86D5-4E876CAA035F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12455B95-411D-4C1E-87D2-67E0C02A128E}" type="pres">
      <dgm:prSet presAssocID="{05BCF6E3-9379-4B44-86D5-4E876CAA035F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874DD013-C00D-497D-A39F-0F07DEE6DB40}" type="presOf" srcId="{293D4BF7-151A-4041-A537-6112E5D2FD74}" destId="{4F0B5974-A6B1-4AF5-B063-E0973DFC0E0F}" srcOrd="0" destOrd="0" presId="urn:microsoft.com/office/officeart/2005/8/layout/vList2"/>
    <dgm:cxn modelId="{B5A7AF2E-1ED4-4ADE-8207-803539913C11}" type="presOf" srcId="{D04D36CE-3000-4B34-9CB3-56DBCEF55D9E}" destId="{12455B95-411D-4C1E-87D2-67E0C02A128E}" srcOrd="0" destOrd="1" presId="urn:microsoft.com/office/officeart/2005/8/layout/vList2"/>
    <dgm:cxn modelId="{BA838131-275B-4D3A-BEE2-54A9E83D6D79}" type="presOf" srcId="{FE9C1AB2-EC50-4751-913F-5AD204EE1D7D}" destId="{12455B95-411D-4C1E-87D2-67E0C02A128E}" srcOrd="0" destOrd="0" presId="urn:microsoft.com/office/officeart/2005/8/layout/vList2"/>
    <dgm:cxn modelId="{67FAFC39-EC30-4209-A09C-AB1396C6B9C6}" srcId="{05BCF6E3-9379-4B44-86D5-4E876CAA035F}" destId="{3F45F9F3-EA57-4B8C-B087-9CF7606F8B3B}" srcOrd="2" destOrd="0" parTransId="{9E132C2D-DCD1-469B-ACBB-535CD4F3F282}" sibTransId="{85BE2037-F3F6-48B5-9F53-126E000D2E9A}"/>
    <dgm:cxn modelId="{835B1C77-98F7-4681-B296-12B92D346146}" srcId="{05BCF6E3-9379-4B44-86D5-4E876CAA035F}" destId="{FE9C1AB2-EC50-4751-913F-5AD204EE1D7D}" srcOrd="0" destOrd="0" parTransId="{8E47066B-4D79-44FD-B9C5-30C316DDB130}" sibTransId="{7982EA0D-95DC-4E1A-8A10-2F9D6CBC024C}"/>
    <dgm:cxn modelId="{A5ED8079-CE2B-47D0-BED2-B1F479145954}" type="presOf" srcId="{05BCF6E3-9379-4B44-86D5-4E876CAA035F}" destId="{A45CA00B-CD0B-406E-8597-74722B030633}" srcOrd="0" destOrd="0" presId="urn:microsoft.com/office/officeart/2005/8/layout/vList2"/>
    <dgm:cxn modelId="{318E1CCB-5F0D-4E5B-93C1-DE417F868E8F}" srcId="{05BCF6E3-9379-4B44-86D5-4E876CAA035F}" destId="{D04D36CE-3000-4B34-9CB3-56DBCEF55D9E}" srcOrd="1" destOrd="0" parTransId="{71F420C0-09B3-43A6-AB95-7CEBAD2CC7B5}" sibTransId="{3DC26006-46AB-4EC1-AA6C-E85F42A63361}"/>
    <dgm:cxn modelId="{8FAC8FE1-8A86-4F6E-8C91-A58A0ABAE6C3}" srcId="{293D4BF7-151A-4041-A537-6112E5D2FD74}" destId="{05BCF6E3-9379-4B44-86D5-4E876CAA035F}" srcOrd="0" destOrd="0" parTransId="{3F7A00DD-25C7-46DD-B7A2-D11C3B652E52}" sibTransId="{6A11CE50-CF48-4FEE-9681-F91B7D6A9AFD}"/>
    <dgm:cxn modelId="{21D583F7-5125-40CD-BE53-9DCC15640FBF}" type="presOf" srcId="{3F45F9F3-EA57-4B8C-B087-9CF7606F8B3B}" destId="{12455B95-411D-4C1E-87D2-67E0C02A128E}" srcOrd="0" destOrd="2" presId="urn:microsoft.com/office/officeart/2005/8/layout/vList2"/>
    <dgm:cxn modelId="{AC9B9C27-A3FF-4DEF-8DDD-B734BB09DB34}" type="presParOf" srcId="{4F0B5974-A6B1-4AF5-B063-E0973DFC0E0F}" destId="{A45CA00B-CD0B-406E-8597-74722B030633}" srcOrd="0" destOrd="0" presId="urn:microsoft.com/office/officeart/2005/8/layout/vList2"/>
    <dgm:cxn modelId="{367C5E27-C2B1-4C61-85D1-F4F28FE7BDF7}" type="presParOf" srcId="{4F0B5974-A6B1-4AF5-B063-E0973DFC0E0F}" destId="{12455B95-411D-4C1E-87D2-67E0C02A128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79B7D4-8FBF-4DDE-BD7E-67B3241E5CB7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016E208-0830-40F5-8B6E-FD2E747B3B6D}">
      <dgm:prSet custT="1"/>
      <dgm:spPr/>
      <dgm:t>
        <a:bodyPr/>
        <a:lstStyle/>
        <a:p>
          <a:r>
            <a:rPr lang="pt-BR" sz="3000" dirty="0"/>
            <a:t>Os principais objetivos do </a:t>
          </a:r>
          <a:r>
            <a:rPr lang="pt-BR" sz="3000" b="1" dirty="0"/>
            <a:t>Programa de Comunicação Efetiva e Humanizada em Saúde</a:t>
          </a:r>
          <a:r>
            <a:rPr lang="pt-BR" sz="3000" dirty="0"/>
            <a:t> são:</a:t>
          </a:r>
          <a:endParaRPr lang="en-US" sz="3000" dirty="0"/>
        </a:p>
      </dgm:t>
    </dgm:pt>
    <dgm:pt modelId="{80DC5BAF-C906-4D31-B3F7-2349B58857ED}" type="parTrans" cxnId="{1F3C30A6-1000-448D-91F3-82263EB98E9E}">
      <dgm:prSet/>
      <dgm:spPr/>
      <dgm:t>
        <a:bodyPr/>
        <a:lstStyle/>
        <a:p>
          <a:endParaRPr lang="en-US"/>
        </a:p>
      </dgm:t>
    </dgm:pt>
    <dgm:pt modelId="{C64A9614-C8C3-4AD2-A27F-8ADA7E3069E8}" type="sibTrans" cxnId="{1F3C30A6-1000-448D-91F3-82263EB98E9E}">
      <dgm:prSet/>
      <dgm:spPr/>
      <dgm:t>
        <a:bodyPr/>
        <a:lstStyle/>
        <a:p>
          <a:endParaRPr lang="en-US"/>
        </a:p>
      </dgm:t>
    </dgm:pt>
    <dgm:pt modelId="{005AEA51-E07F-4CE4-82CC-0A26A0CA3105}">
      <dgm:prSet/>
      <dgm:spPr/>
      <dgm:t>
        <a:bodyPr/>
        <a:lstStyle/>
        <a:p>
          <a:r>
            <a:rPr lang="pt-BR" dirty="0"/>
            <a:t>🔹 </a:t>
          </a:r>
          <a:r>
            <a:rPr lang="pt-BR" b="1" dirty="0"/>
            <a:t>Facilitar a comunicação entre pacientes e profissionais de saúde</a:t>
          </a:r>
          <a:br>
            <a:rPr lang="pt-BR" dirty="0"/>
          </a:br>
          <a:r>
            <a:rPr lang="pt-BR" dirty="0"/>
            <a:t>🔹 </a:t>
          </a:r>
          <a:r>
            <a:rPr lang="pt-BR" b="1" dirty="0"/>
            <a:t>Reduzir barreiras na comunicação para pacientes com dificuldades de fala ou compreensão</a:t>
          </a:r>
          <a:br>
            <a:rPr lang="pt-BR" dirty="0"/>
          </a:br>
          <a:r>
            <a:rPr lang="pt-BR" dirty="0"/>
            <a:t>🔹 </a:t>
          </a:r>
          <a:r>
            <a:rPr lang="pt-BR" b="1" dirty="0"/>
            <a:t>Melhorar a qualidade do atendimento e promover um cuidado mais humanizado</a:t>
          </a:r>
          <a:br>
            <a:rPr lang="pt-BR" dirty="0"/>
          </a:br>
          <a:r>
            <a:rPr lang="pt-BR" dirty="0"/>
            <a:t>🔹 </a:t>
          </a:r>
          <a:r>
            <a:rPr lang="pt-BR" b="1" dirty="0"/>
            <a:t>Aprimorar a interação em situações críticas (UTI, emergências, pacientes entubados, etc.)</a:t>
          </a:r>
          <a:br>
            <a:rPr lang="pt-BR" dirty="0"/>
          </a:br>
          <a:r>
            <a:rPr lang="pt-BR" dirty="0"/>
            <a:t>🔹 </a:t>
          </a:r>
          <a:r>
            <a:rPr lang="pt-BR" b="1" dirty="0"/>
            <a:t>Promover autonomia e participação ativa dos pacientes no próprio tratamento</a:t>
          </a:r>
          <a:br>
            <a:rPr lang="pt-BR" dirty="0"/>
          </a:br>
          <a:endParaRPr lang="en-US" dirty="0"/>
        </a:p>
      </dgm:t>
    </dgm:pt>
    <dgm:pt modelId="{E4CF22C0-CBD5-42D2-A5BB-C81313DF8718}" type="parTrans" cxnId="{1FC1DB9C-DE22-4014-BEC9-D4E9831A1A58}">
      <dgm:prSet/>
      <dgm:spPr/>
      <dgm:t>
        <a:bodyPr/>
        <a:lstStyle/>
        <a:p>
          <a:endParaRPr lang="en-US"/>
        </a:p>
      </dgm:t>
    </dgm:pt>
    <dgm:pt modelId="{DDC2AC26-B3A6-4FD8-85E7-84E763B33B75}" type="sibTrans" cxnId="{1FC1DB9C-DE22-4014-BEC9-D4E9831A1A58}">
      <dgm:prSet/>
      <dgm:spPr/>
      <dgm:t>
        <a:bodyPr/>
        <a:lstStyle/>
        <a:p>
          <a:endParaRPr lang="en-US"/>
        </a:p>
      </dgm:t>
    </dgm:pt>
    <dgm:pt modelId="{4F214BE6-1C34-443B-B76B-09D139C41250}" type="pres">
      <dgm:prSet presAssocID="{CA79B7D4-8FBF-4DDE-BD7E-67B3241E5CB7}" presName="outerComposite" presStyleCnt="0">
        <dgm:presLayoutVars>
          <dgm:chMax val="5"/>
          <dgm:dir/>
          <dgm:resizeHandles val="exact"/>
        </dgm:presLayoutVars>
      </dgm:prSet>
      <dgm:spPr/>
    </dgm:pt>
    <dgm:pt modelId="{312F1B39-88DF-4FB4-B6FE-2FDD6DDDC8B3}" type="pres">
      <dgm:prSet presAssocID="{CA79B7D4-8FBF-4DDE-BD7E-67B3241E5CB7}" presName="dummyMaxCanvas" presStyleCnt="0">
        <dgm:presLayoutVars/>
      </dgm:prSet>
      <dgm:spPr/>
    </dgm:pt>
    <dgm:pt modelId="{B1263466-30FA-419E-A12D-4443E852BCC6}" type="pres">
      <dgm:prSet presAssocID="{CA79B7D4-8FBF-4DDE-BD7E-67B3241E5CB7}" presName="TwoNodes_1" presStyleLbl="node1" presStyleIdx="0" presStyleCnt="2" custScaleX="117647" custScaleY="73837" custLinFactNeighborX="4386" custLinFactNeighborY="-13081">
        <dgm:presLayoutVars>
          <dgm:bulletEnabled val="1"/>
        </dgm:presLayoutVars>
      </dgm:prSet>
      <dgm:spPr/>
    </dgm:pt>
    <dgm:pt modelId="{2FA297C9-26E1-4322-A497-7A5AB06BF241}" type="pres">
      <dgm:prSet presAssocID="{CA79B7D4-8FBF-4DDE-BD7E-67B3241E5CB7}" presName="TwoNodes_2" presStyleLbl="node1" presStyleIdx="1" presStyleCnt="2" custScaleX="100562" custScaleY="145320" custLinFactNeighborX="-4592" custLinFactNeighborY="-4751">
        <dgm:presLayoutVars>
          <dgm:bulletEnabled val="1"/>
        </dgm:presLayoutVars>
      </dgm:prSet>
      <dgm:spPr/>
    </dgm:pt>
    <dgm:pt modelId="{D8D5BC29-5DC6-44F0-9DFD-11ACB1670B0B}" type="pres">
      <dgm:prSet presAssocID="{CA79B7D4-8FBF-4DDE-BD7E-67B3241E5CB7}" presName="TwoConn_1-2" presStyleLbl="fgAccFollowNode1" presStyleIdx="0" presStyleCnt="1" custLinFactNeighborX="-38541" custLinFactNeighborY="-95024">
        <dgm:presLayoutVars>
          <dgm:bulletEnabled val="1"/>
        </dgm:presLayoutVars>
      </dgm:prSet>
      <dgm:spPr/>
    </dgm:pt>
    <dgm:pt modelId="{8927BA17-0428-4C80-8A8E-64E426DE30E0}" type="pres">
      <dgm:prSet presAssocID="{CA79B7D4-8FBF-4DDE-BD7E-67B3241E5CB7}" presName="TwoNodes_1_text" presStyleLbl="node1" presStyleIdx="1" presStyleCnt="2">
        <dgm:presLayoutVars>
          <dgm:bulletEnabled val="1"/>
        </dgm:presLayoutVars>
      </dgm:prSet>
      <dgm:spPr/>
    </dgm:pt>
    <dgm:pt modelId="{35142107-1EFD-4450-9715-4B29260B56B1}" type="pres">
      <dgm:prSet presAssocID="{CA79B7D4-8FBF-4DDE-BD7E-67B3241E5CB7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D7532805-4578-4E3D-8957-D2B4C560EF85}" type="presOf" srcId="{9016E208-0830-40F5-8B6E-FD2E747B3B6D}" destId="{B1263466-30FA-419E-A12D-4443E852BCC6}" srcOrd="0" destOrd="0" presId="urn:microsoft.com/office/officeart/2005/8/layout/vProcess5"/>
    <dgm:cxn modelId="{0D734E0D-B960-466C-9927-F3A528491977}" type="presOf" srcId="{CA79B7D4-8FBF-4DDE-BD7E-67B3241E5CB7}" destId="{4F214BE6-1C34-443B-B76B-09D139C41250}" srcOrd="0" destOrd="0" presId="urn:microsoft.com/office/officeart/2005/8/layout/vProcess5"/>
    <dgm:cxn modelId="{5BB21C39-763A-4D85-863C-7DFA16AEFA67}" type="presOf" srcId="{005AEA51-E07F-4CE4-82CC-0A26A0CA3105}" destId="{35142107-1EFD-4450-9715-4B29260B56B1}" srcOrd="1" destOrd="0" presId="urn:microsoft.com/office/officeart/2005/8/layout/vProcess5"/>
    <dgm:cxn modelId="{D4DBC045-AF42-4B02-B39D-E20943E3D709}" type="presOf" srcId="{9016E208-0830-40F5-8B6E-FD2E747B3B6D}" destId="{8927BA17-0428-4C80-8A8E-64E426DE30E0}" srcOrd="1" destOrd="0" presId="urn:microsoft.com/office/officeart/2005/8/layout/vProcess5"/>
    <dgm:cxn modelId="{1FC1DB9C-DE22-4014-BEC9-D4E9831A1A58}" srcId="{CA79B7D4-8FBF-4DDE-BD7E-67B3241E5CB7}" destId="{005AEA51-E07F-4CE4-82CC-0A26A0CA3105}" srcOrd="1" destOrd="0" parTransId="{E4CF22C0-CBD5-42D2-A5BB-C81313DF8718}" sibTransId="{DDC2AC26-B3A6-4FD8-85E7-84E763B33B75}"/>
    <dgm:cxn modelId="{1F3C30A6-1000-448D-91F3-82263EB98E9E}" srcId="{CA79B7D4-8FBF-4DDE-BD7E-67B3241E5CB7}" destId="{9016E208-0830-40F5-8B6E-FD2E747B3B6D}" srcOrd="0" destOrd="0" parTransId="{80DC5BAF-C906-4D31-B3F7-2349B58857ED}" sibTransId="{C64A9614-C8C3-4AD2-A27F-8ADA7E3069E8}"/>
    <dgm:cxn modelId="{CB16B9A6-36CF-4339-BEA0-E7092BBB5643}" type="presOf" srcId="{C64A9614-C8C3-4AD2-A27F-8ADA7E3069E8}" destId="{D8D5BC29-5DC6-44F0-9DFD-11ACB1670B0B}" srcOrd="0" destOrd="0" presId="urn:microsoft.com/office/officeart/2005/8/layout/vProcess5"/>
    <dgm:cxn modelId="{6447FEC2-43CC-4512-9E0A-930F3045F1B6}" type="presOf" srcId="{005AEA51-E07F-4CE4-82CC-0A26A0CA3105}" destId="{2FA297C9-26E1-4322-A497-7A5AB06BF241}" srcOrd="0" destOrd="0" presId="urn:microsoft.com/office/officeart/2005/8/layout/vProcess5"/>
    <dgm:cxn modelId="{329DA29D-C532-4BA3-A226-F4641BA7914F}" type="presParOf" srcId="{4F214BE6-1C34-443B-B76B-09D139C41250}" destId="{312F1B39-88DF-4FB4-B6FE-2FDD6DDDC8B3}" srcOrd="0" destOrd="0" presId="urn:microsoft.com/office/officeart/2005/8/layout/vProcess5"/>
    <dgm:cxn modelId="{5D5F1727-2D5B-40EE-96FC-FCF33984DC46}" type="presParOf" srcId="{4F214BE6-1C34-443B-B76B-09D139C41250}" destId="{B1263466-30FA-419E-A12D-4443E852BCC6}" srcOrd="1" destOrd="0" presId="urn:microsoft.com/office/officeart/2005/8/layout/vProcess5"/>
    <dgm:cxn modelId="{A6660422-2377-45BA-A1CB-9B5303BC0F61}" type="presParOf" srcId="{4F214BE6-1C34-443B-B76B-09D139C41250}" destId="{2FA297C9-26E1-4322-A497-7A5AB06BF241}" srcOrd="2" destOrd="0" presId="urn:microsoft.com/office/officeart/2005/8/layout/vProcess5"/>
    <dgm:cxn modelId="{79657BEC-2340-452C-8AB4-27C160E3A6D2}" type="presParOf" srcId="{4F214BE6-1C34-443B-B76B-09D139C41250}" destId="{D8D5BC29-5DC6-44F0-9DFD-11ACB1670B0B}" srcOrd="3" destOrd="0" presId="urn:microsoft.com/office/officeart/2005/8/layout/vProcess5"/>
    <dgm:cxn modelId="{44EC9787-8E67-4934-9FED-A7E9B8353B72}" type="presParOf" srcId="{4F214BE6-1C34-443B-B76B-09D139C41250}" destId="{8927BA17-0428-4C80-8A8E-64E426DE30E0}" srcOrd="4" destOrd="0" presId="urn:microsoft.com/office/officeart/2005/8/layout/vProcess5"/>
    <dgm:cxn modelId="{4183D3D9-D367-4136-9F1C-155A9986A136}" type="presParOf" srcId="{4F214BE6-1C34-443B-B76B-09D139C41250}" destId="{35142107-1EFD-4450-9715-4B29260B56B1}" srcOrd="5" destOrd="0" presId="urn:microsoft.com/office/officeart/2005/8/layout/vProcess5"/>
  </dgm:cxnLst>
  <dgm:bg>
    <a:blipFill>
      <a:blip xmlns:r="http://schemas.openxmlformats.org/officeDocument/2006/relationships" r:embed="rId1" cstate="print">
        <a:extLst>
          <a:ext uri="{28A0092B-C50C-407E-A947-70E740481C1C}">
            <a14:useLocalDpi xmlns:a14="http://schemas.microsoft.com/office/drawing/2010/main" val="0"/>
          </a:ext>
        </a:extLst>
      </a:blip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A79B7D4-8FBF-4DDE-BD7E-67B3241E5CB7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016E208-0830-40F5-8B6E-FD2E747B3B6D}">
      <dgm:prSet custT="1"/>
      <dgm:spPr/>
      <dgm:t>
        <a:bodyPr/>
        <a:lstStyle/>
        <a:p>
          <a:endParaRPr lang="en-US" sz="3000" dirty="0"/>
        </a:p>
      </dgm:t>
    </dgm:pt>
    <dgm:pt modelId="{80DC5BAF-C906-4D31-B3F7-2349B58857ED}" type="parTrans" cxnId="{1F3C30A6-1000-448D-91F3-82263EB98E9E}">
      <dgm:prSet/>
      <dgm:spPr/>
      <dgm:t>
        <a:bodyPr/>
        <a:lstStyle/>
        <a:p>
          <a:endParaRPr lang="en-US"/>
        </a:p>
      </dgm:t>
    </dgm:pt>
    <dgm:pt modelId="{C64A9614-C8C3-4AD2-A27F-8ADA7E3069E8}" type="sibTrans" cxnId="{1F3C30A6-1000-448D-91F3-82263EB98E9E}">
      <dgm:prSet/>
      <dgm:spPr/>
      <dgm:t>
        <a:bodyPr/>
        <a:lstStyle/>
        <a:p>
          <a:endParaRPr lang="en-US"/>
        </a:p>
      </dgm:t>
    </dgm:pt>
    <dgm:pt modelId="{005AEA51-E07F-4CE4-82CC-0A26A0CA3105}">
      <dgm:prSet/>
      <dgm:spPr/>
      <dgm:t>
        <a:bodyPr/>
        <a:lstStyle/>
        <a:p>
          <a:r>
            <a:rPr lang="pt-BR" dirty="0"/>
            <a:t>🔹  </a:t>
          </a:r>
          <a:r>
            <a:rPr lang="pt-BR" b="1" dirty="0"/>
            <a:t>Implementar estratégias e ferramentas de Comunicação Alternativa e Aumentativa (CAA)</a:t>
          </a:r>
          <a:br>
            <a:rPr lang="pt-BR" dirty="0"/>
          </a:br>
          <a:r>
            <a:rPr lang="pt-BR" dirty="0"/>
            <a:t>🔹 </a:t>
          </a:r>
          <a:r>
            <a:rPr lang="pt-BR" b="1" dirty="0"/>
            <a:t>Capacitar profissionais de saúde para o uso de técnicas e recursos de comunicação acessível</a:t>
          </a:r>
          <a:br>
            <a:rPr lang="pt-BR" dirty="0"/>
          </a:br>
          <a:r>
            <a:rPr lang="pt-BR" dirty="0"/>
            <a:t>🔹 </a:t>
          </a:r>
          <a:r>
            <a:rPr lang="pt-BR" b="1" dirty="0"/>
            <a:t>Reduzir erros médicos decorrentes de falhas na comunicação</a:t>
          </a:r>
          <a:br>
            <a:rPr lang="pt-BR" dirty="0"/>
          </a:br>
          <a:r>
            <a:rPr lang="pt-BR" dirty="0"/>
            <a:t>🔹 </a:t>
          </a:r>
          <a:r>
            <a:rPr lang="pt-BR" b="1" dirty="0"/>
            <a:t>Favorecer a inclusão de idosos, pessoas com deficiência e outros grupos vulneráveis no sistema de saúde</a:t>
          </a:r>
          <a:br>
            <a:rPr lang="pt-BR" dirty="0"/>
          </a:br>
          <a:r>
            <a:rPr lang="pt-BR" dirty="0"/>
            <a:t>🔹 </a:t>
          </a:r>
          <a:r>
            <a:rPr lang="pt-BR" b="1" dirty="0"/>
            <a:t>Utilizar tecnologias assistivas, como pranchas de pictogramas e dispositivos de fala alternativa</a:t>
          </a:r>
          <a:br>
            <a:rPr lang="pt-BR" dirty="0"/>
          </a:br>
          <a:endParaRPr lang="en-US" dirty="0"/>
        </a:p>
      </dgm:t>
    </dgm:pt>
    <dgm:pt modelId="{E4CF22C0-CBD5-42D2-A5BB-C81313DF8718}" type="parTrans" cxnId="{1FC1DB9C-DE22-4014-BEC9-D4E9831A1A58}">
      <dgm:prSet/>
      <dgm:spPr/>
      <dgm:t>
        <a:bodyPr/>
        <a:lstStyle/>
        <a:p>
          <a:endParaRPr lang="en-US"/>
        </a:p>
      </dgm:t>
    </dgm:pt>
    <dgm:pt modelId="{DDC2AC26-B3A6-4FD8-85E7-84E763B33B75}" type="sibTrans" cxnId="{1FC1DB9C-DE22-4014-BEC9-D4E9831A1A58}">
      <dgm:prSet/>
      <dgm:spPr/>
      <dgm:t>
        <a:bodyPr/>
        <a:lstStyle/>
        <a:p>
          <a:endParaRPr lang="en-US"/>
        </a:p>
      </dgm:t>
    </dgm:pt>
    <dgm:pt modelId="{4F214BE6-1C34-443B-B76B-09D139C41250}" type="pres">
      <dgm:prSet presAssocID="{CA79B7D4-8FBF-4DDE-BD7E-67B3241E5CB7}" presName="outerComposite" presStyleCnt="0">
        <dgm:presLayoutVars>
          <dgm:chMax val="5"/>
          <dgm:dir/>
          <dgm:resizeHandles val="exact"/>
        </dgm:presLayoutVars>
      </dgm:prSet>
      <dgm:spPr/>
    </dgm:pt>
    <dgm:pt modelId="{312F1B39-88DF-4FB4-B6FE-2FDD6DDDC8B3}" type="pres">
      <dgm:prSet presAssocID="{CA79B7D4-8FBF-4DDE-BD7E-67B3241E5CB7}" presName="dummyMaxCanvas" presStyleCnt="0">
        <dgm:presLayoutVars/>
      </dgm:prSet>
      <dgm:spPr/>
    </dgm:pt>
    <dgm:pt modelId="{B1263466-30FA-419E-A12D-4443E852BCC6}" type="pres">
      <dgm:prSet presAssocID="{CA79B7D4-8FBF-4DDE-BD7E-67B3241E5CB7}" presName="TwoNodes_1" presStyleLbl="node1" presStyleIdx="0" presStyleCnt="2" custScaleX="117647" custScaleY="73837" custLinFactNeighborX="4386" custLinFactNeighborY="-13081">
        <dgm:presLayoutVars>
          <dgm:bulletEnabled val="1"/>
        </dgm:presLayoutVars>
      </dgm:prSet>
      <dgm:spPr/>
    </dgm:pt>
    <dgm:pt modelId="{2FA297C9-26E1-4322-A497-7A5AB06BF241}" type="pres">
      <dgm:prSet presAssocID="{CA79B7D4-8FBF-4DDE-BD7E-67B3241E5CB7}" presName="TwoNodes_2" presStyleLbl="node1" presStyleIdx="1" presStyleCnt="2" custScaleX="100562" custScaleY="145320" custLinFactNeighborX="-4592" custLinFactNeighborY="-4751">
        <dgm:presLayoutVars>
          <dgm:bulletEnabled val="1"/>
        </dgm:presLayoutVars>
      </dgm:prSet>
      <dgm:spPr/>
    </dgm:pt>
    <dgm:pt modelId="{D8D5BC29-5DC6-44F0-9DFD-11ACB1670B0B}" type="pres">
      <dgm:prSet presAssocID="{CA79B7D4-8FBF-4DDE-BD7E-67B3241E5CB7}" presName="TwoConn_1-2" presStyleLbl="fgAccFollowNode1" presStyleIdx="0" presStyleCnt="1" custAng="19661085" custLinFactX="-200000" custLinFactNeighborX="-284791" custLinFactNeighborY="-90136">
        <dgm:presLayoutVars>
          <dgm:bulletEnabled val="1"/>
        </dgm:presLayoutVars>
      </dgm:prSet>
      <dgm:spPr/>
    </dgm:pt>
    <dgm:pt modelId="{8927BA17-0428-4C80-8A8E-64E426DE30E0}" type="pres">
      <dgm:prSet presAssocID="{CA79B7D4-8FBF-4DDE-BD7E-67B3241E5CB7}" presName="TwoNodes_1_text" presStyleLbl="node1" presStyleIdx="1" presStyleCnt="2">
        <dgm:presLayoutVars>
          <dgm:bulletEnabled val="1"/>
        </dgm:presLayoutVars>
      </dgm:prSet>
      <dgm:spPr/>
    </dgm:pt>
    <dgm:pt modelId="{35142107-1EFD-4450-9715-4B29260B56B1}" type="pres">
      <dgm:prSet presAssocID="{CA79B7D4-8FBF-4DDE-BD7E-67B3241E5CB7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D7532805-4578-4E3D-8957-D2B4C560EF85}" type="presOf" srcId="{9016E208-0830-40F5-8B6E-FD2E747B3B6D}" destId="{B1263466-30FA-419E-A12D-4443E852BCC6}" srcOrd="0" destOrd="0" presId="urn:microsoft.com/office/officeart/2005/8/layout/vProcess5"/>
    <dgm:cxn modelId="{0D734E0D-B960-466C-9927-F3A528491977}" type="presOf" srcId="{CA79B7D4-8FBF-4DDE-BD7E-67B3241E5CB7}" destId="{4F214BE6-1C34-443B-B76B-09D139C41250}" srcOrd="0" destOrd="0" presId="urn:microsoft.com/office/officeart/2005/8/layout/vProcess5"/>
    <dgm:cxn modelId="{5BB21C39-763A-4D85-863C-7DFA16AEFA67}" type="presOf" srcId="{005AEA51-E07F-4CE4-82CC-0A26A0CA3105}" destId="{35142107-1EFD-4450-9715-4B29260B56B1}" srcOrd="1" destOrd="0" presId="urn:microsoft.com/office/officeart/2005/8/layout/vProcess5"/>
    <dgm:cxn modelId="{D4DBC045-AF42-4B02-B39D-E20943E3D709}" type="presOf" srcId="{9016E208-0830-40F5-8B6E-FD2E747B3B6D}" destId="{8927BA17-0428-4C80-8A8E-64E426DE30E0}" srcOrd="1" destOrd="0" presId="urn:microsoft.com/office/officeart/2005/8/layout/vProcess5"/>
    <dgm:cxn modelId="{1FC1DB9C-DE22-4014-BEC9-D4E9831A1A58}" srcId="{CA79B7D4-8FBF-4DDE-BD7E-67B3241E5CB7}" destId="{005AEA51-E07F-4CE4-82CC-0A26A0CA3105}" srcOrd="1" destOrd="0" parTransId="{E4CF22C0-CBD5-42D2-A5BB-C81313DF8718}" sibTransId="{DDC2AC26-B3A6-4FD8-85E7-84E763B33B75}"/>
    <dgm:cxn modelId="{1F3C30A6-1000-448D-91F3-82263EB98E9E}" srcId="{CA79B7D4-8FBF-4DDE-BD7E-67B3241E5CB7}" destId="{9016E208-0830-40F5-8B6E-FD2E747B3B6D}" srcOrd="0" destOrd="0" parTransId="{80DC5BAF-C906-4D31-B3F7-2349B58857ED}" sibTransId="{C64A9614-C8C3-4AD2-A27F-8ADA7E3069E8}"/>
    <dgm:cxn modelId="{CB16B9A6-36CF-4339-BEA0-E7092BBB5643}" type="presOf" srcId="{C64A9614-C8C3-4AD2-A27F-8ADA7E3069E8}" destId="{D8D5BC29-5DC6-44F0-9DFD-11ACB1670B0B}" srcOrd="0" destOrd="0" presId="urn:microsoft.com/office/officeart/2005/8/layout/vProcess5"/>
    <dgm:cxn modelId="{6447FEC2-43CC-4512-9E0A-930F3045F1B6}" type="presOf" srcId="{005AEA51-E07F-4CE4-82CC-0A26A0CA3105}" destId="{2FA297C9-26E1-4322-A497-7A5AB06BF241}" srcOrd="0" destOrd="0" presId="urn:microsoft.com/office/officeart/2005/8/layout/vProcess5"/>
    <dgm:cxn modelId="{329DA29D-C532-4BA3-A226-F4641BA7914F}" type="presParOf" srcId="{4F214BE6-1C34-443B-B76B-09D139C41250}" destId="{312F1B39-88DF-4FB4-B6FE-2FDD6DDDC8B3}" srcOrd="0" destOrd="0" presId="urn:microsoft.com/office/officeart/2005/8/layout/vProcess5"/>
    <dgm:cxn modelId="{5D5F1727-2D5B-40EE-96FC-FCF33984DC46}" type="presParOf" srcId="{4F214BE6-1C34-443B-B76B-09D139C41250}" destId="{B1263466-30FA-419E-A12D-4443E852BCC6}" srcOrd="1" destOrd="0" presId="urn:microsoft.com/office/officeart/2005/8/layout/vProcess5"/>
    <dgm:cxn modelId="{A6660422-2377-45BA-A1CB-9B5303BC0F61}" type="presParOf" srcId="{4F214BE6-1C34-443B-B76B-09D139C41250}" destId="{2FA297C9-26E1-4322-A497-7A5AB06BF241}" srcOrd="2" destOrd="0" presId="urn:microsoft.com/office/officeart/2005/8/layout/vProcess5"/>
    <dgm:cxn modelId="{79657BEC-2340-452C-8AB4-27C160E3A6D2}" type="presParOf" srcId="{4F214BE6-1C34-443B-B76B-09D139C41250}" destId="{D8D5BC29-5DC6-44F0-9DFD-11ACB1670B0B}" srcOrd="3" destOrd="0" presId="urn:microsoft.com/office/officeart/2005/8/layout/vProcess5"/>
    <dgm:cxn modelId="{44EC9787-8E67-4934-9FED-A7E9B8353B72}" type="presParOf" srcId="{4F214BE6-1C34-443B-B76B-09D139C41250}" destId="{8927BA17-0428-4C80-8A8E-64E426DE30E0}" srcOrd="4" destOrd="0" presId="urn:microsoft.com/office/officeart/2005/8/layout/vProcess5"/>
    <dgm:cxn modelId="{4183D3D9-D367-4136-9F1C-155A9986A136}" type="presParOf" srcId="{4F214BE6-1C34-443B-B76B-09D139C41250}" destId="{35142107-1EFD-4450-9715-4B29260B56B1}" srcOrd="5" destOrd="0" presId="urn:microsoft.com/office/officeart/2005/8/layout/vProcess5"/>
  </dgm:cxnLst>
  <dgm:bg>
    <a:blipFill>
      <a:blip xmlns:r="http://schemas.openxmlformats.org/officeDocument/2006/relationships" r:embed="rId1" cstate="print">
        <a:extLst>
          <a:ext uri="{28A0092B-C50C-407E-A947-70E740481C1C}">
            <a14:useLocalDpi xmlns:a14="http://schemas.microsoft.com/office/drawing/2010/main" val="0"/>
          </a:ext>
        </a:extLst>
      </a:blip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A0F9B4-8BCE-4F82-9ECF-2CFF87A13579}">
      <dsp:nvSpPr>
        <dsp:cNvPr id="0" name=""/>
        <dsp:cNvSpPr/>
      </dsp:nvSpPr>
      <dsp:spPr>
        <a:xfrm>
          <a:off x="-262581" y="-357616"/>
          <a:ext cx="3387942" cy="21513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98528F-E123-4755-8F85-8C76763BA7F9}">
      <dsp:nvSpPr>
        <dsp:cNvPr id="0" name=""/>
        <dsp:cNvSpPr/>
      </dsp:nvSpPr>
      <dsp:spPr>
        <a:xfrm>
          <a:off x="113856" y="0"/>
          <a:ext cx="3387942" cy="21513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solidFill>
                <a:schemeClr val="accent5">
                  <a:lumMod val="75000"/>
                </a:schemeClr>
              </a:solidFill>
            </a:rPr>
            <a:t>APRESENTAÇÃO</a:t>
          </a:r>
          <a:endParaRPr lang="en-US" sz="280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176867" y="63011"/>
        <a:ext cx="3261920" cy="2025321"/>
      </dsp:txXfrm>
    </dsp:sp>
    <dsp:sp modelId="{DD26431F-A060-4419-BF5A-FD59CB52A66A}">
      <dsp:nvSpPr>
        <dsp:cNvPr id="0" name=""/>
        <dsp:cNvSpPr/>
      </dsp:nvSpPr>
      <dsp:spPr>
        <a:xfrm>
          <a:off x="3840529" y="-322869"/>
          <a:ext cx="6342737" cy="34071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E1993C-7194-410E-9881-391797EE0817}">
      <dsp:nvSpPr>
        <dsp:cNvPr id="0" name=""/>
        <dsp:cNvSpPr/>
      </dsp:nvSpPr>
      <dsp:spPr>
        <a:xfrm>
          <a:off x="4216968" y="34746"/>
          <a:ext cx="6342737" cy="34071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/>
            <a:t>O programa consiste na Capacitação e Formação dos profissionais, com fornecimento de material técnico exclusivo, visando a comunicação efetiva e humanizada por meio da comunicação alternativa.</a:t>
          </a:r>
          <a:endParaRPr lang="en-US" sz="3000" kern="1200" dirty="0"/>
        </a:p>
      </dsp:txBody>
      <dsp:txXfrm>
        <a:off x="4316761" y="134539"/>
        <a:ext cx="6143151" cy="32076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CA00B-CD0B-406E-8597-74722B030633}">
      <dsp:nvSpPr>
        <dsp:cNvPr id="0" name=""/>
        <dsp:cNvSpPr/>
      </dsp:nvSpPr>
      <dsp:spPr>
        <a:xfrm>
          <a:off x="0" y="14926"/>
          <a:ext cx="6236208" cy="83947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b="1" kern="1200" dirty="0"/>
            <a:t>Intervenções propostas</a:t>
          </a:r>
          <a:endParaRPr lang="en-US" sz="3500" kern="1200" dirty="0"/>
        </a:p>
      </dsp:txBody>
      <dsp:txXfrm>
        <a:off x="40980" y="55906"/>
        <a:ext cx="6154248" cy="757514"/>
      </dsp:txXfrm>
    </dsp:sp>
    <dsp:sp modelId="{12455B95-411D-4C1E-87D2-67E0C02A128E}">
      <dsp:nvSpPr>
        <dsp:cNvPr id="0" name=""/>
        <dsp:cNvSpPr/>
      </dsp:nvSpPr>
      <dsp:spPr>
        <a:xfrm>
          <a:off x="0" y="854401"/>
          <a:ext cx="6236208" cy="289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000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700" kern="1200" dirty="0"/>
            <a:t>Capacitação e formação dos profissionais para o uso completo e efetivo dos materiais fornecidos;</a:t>
          </a:r>
          <a:endParaRPr lang="en-U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700" kern="1200"/>
            <a:t>Supervisão técnica para melhorar o uso e a aplicação dos recursos;</a:t>
          </a: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700" kern="1200"/>
            <a:t>Fornecimento de equipamentos e materiais</a:t>
          </a:r>
          <a:endParaRPr lang="en-US" sz="2700" kern="1200"/>
        </a:p>
      </dsp:txBody>
      <dsp:txXfrm>
        <a:off x="0" y="854401"/>
        <a:ext cx="6236208" cy="2898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263466-30FA-419E-A12D-4443E852BCC6}">
      <dsp:nvSpPr>
        <dsp:cNvPr id="0" name=""/>
        <dsp:cNvSpPr/>
      </dsp:nvSpPr>
      <dsp:spPr>
        <a:xfrm>
          <a:off x="-15766" y="0"/>
          <a:ext cx="11156944" cy="18608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/>
            <a:t>Os principais objetivos do </a:t>
          </a:r>
          <a:r>
            <a:rPr lang="pt-BR" sz="3000" b="1" kern="1200" dirty="0"/>
            <a:t>Programa de Comunicação Efetiva e Humanizada em Saúde</a:t>
          </a:r>
          <a:r>
            <a:rPr lang="pt-BR" sz="3000" kern="1200" dirty="0"/>
            <a:t> são:</a:t>
          </a:r>
          <a:endParaRPr lang="en-US" sz="3000" kern="1200" dirty="0"/>
        </a:p>
      </dsp:txBody>
      <dsp:txXfrm>
        <a:off x="38738" y="54504"/>
        <a:ext cx="8157034" cy="1751887"/>
      </dsp:txXfrm>
    </dsp:sp>
    <dsp:sp modelId="{2FA297C9-26E1-4322-A497-7A5AB06BF241}">
      <dsp:nvSpPr>
        <dsp:cNvPr id="0" name=""/>
        <dsp:cNvSpPr/>
      </dsp:nvSpPr>
      <dsp:spPr>
        <a:xfrm>
          <a:off x="1616476" y="2103956"/>
          <a:ext cx="9536704" cy="3662463"/>
        </a:xfrm>
        <a:prstGeom prst="roundRect">
          <a:avLst>
            <a:gd name="adj" fmla="val 10000"/>
          </a:avLst>
        </a:prstGeom>
        <a:solidFill>
          <a:schemeClr val="accent2">
            <a:hueOff val="-10369007"/>
            <a:satOff val="-20408"/>
            <a:lumOff val="1274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🔹 </a:t>
          </a:r>
          <a:r>
            <a:rPr lang="pt-BR" sz="1900" b="1" kern="1200" dirty="0"/>
            <a:t>Facilitar a comunicação entre pacientes e profissionais de saúde</a:t>
          </a:r>
          <a:br>
            <a:rPr lang="pt-BR" sz="1900" kern="1200" dirty="0"/>
          </a:br>
          <a:r>
            <a:rPr lang="pt-BR" sz="1900" kern="1200" dirty="0"/>
            <a:t>🔹 </a:t>
          </a:r>
          <a:r>
            <a:rPr lang="pt-BR" sz="1900" b="1" kern="1200" dirty="0"/>
            <a:t>Reduzir barreiras na comunicação para pacientes com dificuldades de fala ou compreensão</a:t>
          </a:r>
          <a:br>
            <a:rPr lang="pt-BR" sz="1900" kern="1200" dirty="0"/>
          </a:br>
          <a:r>
            <a:rPr lang="pt-BR" sz="1900" kern="1200" dirty="0"/>
            <a:t>🔹 </a:t>
          </a:r>
          <a:r>
            <a:rPr lang="pt-BR" sz="1900" b="1" kern="1200" dirty="0"/>
            <a:t>Melhorar a qualidade do atendimento e promover um cuidado mais humanizado</a:t>
          </a:r>
          <a:br>
            <a:rPr lang="pt-BR" sz="1900" kern="1200" dirty="0"/>
          </a:br>
          <a:r>
            <a:rPr lang="pt-BR" sz="1900" kern="1200" dirty="0"/>
            <a:t>🔹 </a:t>
          </a:r>
          <a:r>
            <a:rPr lang="pt-BR" sz="1900" b="1" kern="1200" dirty="0"/>
            <a:t>Aprimorar a interação em situações críticas (UTI, emergências, pacientes entubados, etc.)</a:t>
          </a:r>
          <a:br>
            <a:rPr lang="pt-BR" sz="1900" kern="1200" dirty="0"/>
          </a:br>
          <a:r>
            <a:rPr lang="pt-BR" sz="1900" kern="1200" dirty="0"/>
            <a:t>🔹 </a:t>
          </a:r>
          <a:r>
            <a:rPr lang="pt-BR" sz="1900" b="1" kern="1200" dirty="0"/>
            <a:t>Promover autonomia e participação ativa dos pacientes no próprio tratamento</a:t>
          </a:r>
          <a:br>
            <a:rPr lang="pt-BR" sz="1900" kern="1200" dirty="0"/>
          </a:br>
          <a:endParaRPr lang="en-US" sz="1900" kern="1200" dirty="0"/>
        </a:p>
      </dsp:txBody>
      <dsp:txXfrm>
        <a:off x="1723746" y="2211226"/>
        <a:ext cx="5991831" cy="3447923"/>
      </dsp:txXfrm>
    </dsp:sp>
    <dsp:sp modelId="{D8D5BC29-5DC6-44F0-9DFD-11ACB1670B0B}">
      <dsp:nvSpPr>
        <dsp:cNvPr id="0" name=""/>
        <dsp:cNvSpPr/>
      </dsp:nvSpPr>
      <dsp:spPr>
        <a:xfrm>
          <a:off x="7618918" y="139006"/>
          <a:ext cx="1638178" cy="163817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987508" y="139006"/>
        <a:ext cx="900998" cy="123272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263466-30FA-419E-A12D-4443E852BCC6}">
      <dsp:nvSpPr>
        <dsp:cNvPr id="0" name=""/>
        <dsp:cNvSpPr/>
      </dsp:nvSpPr>
      <dsp:spPr>
        <a:xfrm>
          <a:off x="-15766" y="0"/>
          <a:ext cx="11156944" cy="18608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 dirty="0"/>
        </a:p>
      </dsp:txBody>
      <dsp:txXfrm>
        <a:off x="38738" y="54504"/>
        <a:ext cx="8157034" cy="1751887"/>
      </dsp:txXfrm>
    </dsp:sp>
    <dsp:sp modelId="{2FA297C9-26E1-4322-A497-7A5AB06BF241}">
      <dsp:nvSpPr>
        <dsp:cNvPr id="0" name=""/>
        <dsp:cNvSpPr/>
      </dsp:nvSpPr>
      <dsp:spPr>
        <a:xfrm>
          <a:off x="1616476" y="2103956"/>
          <a:ext cx="9536704" cy="3662463"/>
        </a:xfrm>
        <a:prstGeom prst="roundRect">
          <a:avLst>
            <a:gd name="adj" fmla="val 10000"/>
          </a:avLst>
        </a:prstGeom>
        <a:solidFill>
          <a:schemeClr val="accent2">
            <a:hueOff val="-10369007"/>
            <a:satOff val="-20408"/>
            <a:lumOff val="1274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🔹  </a:t>
          </a:r>
          <a:r>
            <a:rPr lang="pt-BR" sz="1900" b="1" kern="1200" dirty="0"/>
            <a:t>Implementar estratégias e ferramentas de Comunicação Alternativa e Aumentativa (CAA)</a:t>
          </a:r>
          <a:br>
            <a:rPr lang="pt-BR" sz="1900" kern="1200" dirty="0"/>
          </a:br>
          <a:r>
            <a:rPr lang="pt-BR" sz="1900" kern="1200" dirty="0"/>
            <a:t>🔹 </a:t>
          </a:r>
          <a:r>
            <a:rPr lang="pt-BR" sz="1900" b="1" kern="1200" dirty="0"/>
            <a:t>Capacitar profissionais de saúde para o uso de técnicas e recursos de comunicação acessível</a:t>
          </a:r>
          <a:br>
            <a:rPr lang="pt-BR" sz="1900" kern="1200" dirty="0"/>
          </a:br>
          <a:r>
            <a:rPr lang="pt-BR" sz="1900" kern="1200" dirty="0"/>
            <a:t>🔹 </a:t>
          </a:r>
          <a:r>
            <a:rPr lang="pt-BR" sz="1900" b="1" kern="1200" dirty="0"/>
            <a:t>Reduzir erros médicos decorrentes de falhas na comunicação</a:t>
          </a:r>
          <a:br>
            <a:rPr lang="pt-BR" sz="1900" kern="1200" dirty="0"/>
          </a:br>
          <a:r>
            <a:rPr lang="pt-BR" sz="1900" kern="1200" dirty="0"/>
            <a:t>🔹 </a:t>
          </a:r>
          <a:r>
            <a:rPr lang="pt-BR" sz="1900" b="1" kern="1200" dirty="0"/>
            <a:t>Favorecer a inclusão de idosos, pessoas com deficiência e outros grupos vulneráveis no sistema de saúde</a:t>
          </a:r>
          <a:br>
            <a:rPr lang="pt-BR" sz="1900" kern="1200" dirty="0"/>
          </a:br>
          <a:r>
            <a:rPr lang="pt-BR" sz="1900" kern="1200" dirty="0"/>
            <a:t>🔹 </a:t>
          </a:r>
          <a:r>
            <a:rPr lang="pt-BR" sz="1900" b="1" kern="1200" dirty="0"/>
            <a:t>Utilizar tecnologias assistivas, como pranchas de pictogramas e dispositivos de fala alternativa</a:t>
          </a:r>
          <a:br>
            <a:rPr lang="pt-BR" sz="1900" kern="1200" dirty="0"/>
          </a:br>
          <a:endParaRPr lang="en-US" sz="1900" kern="1200" dirty="0"/>
        </a:p>
      </dsp:txBody>
      <dsp:txXfrm>
        <a:off x="1723746" y="2211226"/>
        <a:ext cx="5991831" cy="3447923"/>
      </dsp:txXfrm>
    </dsp:sp>
    <dsp:sp modelId="{D8D5BC29-5DC6-44F0-9DFD-11ACB1670B0B}">
      <dsp:nvSpPr>
        <dsp:cNvPr id="0" name=""/>
        <dsp:cNvSpPr/>
      </dsp:nvSpPr>
      <dsp:spPr>
        <a:xfrm rot="19661085">
          <a:off x="311005" y="219080"/>
          <a:ext cx="1638178" cy="163817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71223" y="250478"/>
        <a:ext cx="900998" cy="12327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764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015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972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87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726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37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144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640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025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055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656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3/25/2025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31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2" r:id="rId6"/>
    <p:sldLayoutId id="2147483738" r:id="rId7"/>
    <p:sldLayoutId id="2147483739" r:id="rId8"/>
    <p:sldLayoutId id="2147483740" r:id="rId9"/>
    <p:sldLayoutId id="2147483741" r:id="rId10"/>
    <p:sldLayoutId id="214748374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6">
            <a:extLst>
              <a:ext uri="{FF2B5EF4-FFF2-40B4-BE49-F238E27FC236}">
                <a16:creationId xmlns:a16="http://schemas.microsoft.com/office/drawing/2014/main" id="{956C5C09-0043-4549-B800-2101B70D6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FBD59BC-13F0-7332-A7CE-20D0263500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7"/>
            <a:ext cx="5556148" cy="397764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pt-BR" sz="3900" b="1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pt-BR" sz="3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900" b="1" dirty="0">
                <a:solidFill>
                  <a:schemeClr val="accent5">
                    <a:lumMod val="75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PROGRAMA DE COMUNICAÇÃO EFETIVA E </a:t>
            </a:r>
            <a:br>
              <a:rPr lang="pt-BR" sz="3900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3900" b="1" dirty="0">
                <a:solidFill>
                  <a:schemeClr val="accent5">
                    <a:lumMod val="75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HUMANIZADA EM SAÚDE</a:t>
            </a:r>
            <a:br>
              <a:rPr lang="pt-BR" sz="3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sz="39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557784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245944D5-3BEA-2C84-F3AA-397E7E0F00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9" r="-3" b="14138"/>
          <a:stretch/>
        </p:blipFill>
        <p:spPr bwMode="auto">
          <a:xfrm>
            <a:off x="7252261" y="508090"/>
            <a:ext cx="4413473" cy="51851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7061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8BAA160-18A6-38AE-4699-2AD01EF53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4213918-F1EB-4BCE-BE23-F5E9851EE0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062E862-C7F7-4CA1-B929-D0B75F5E9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aixaDeTexto 2">
            <a:extLst>
              <a:ext uri="{FF2B5EF4-FFF2-40B4-BE49-F238E27FC236}">
                <a16:creationId xmlns:a16="http://schemas.microsoft.com/office/drawing/2014/main" id="{3968D6E8-1532-8848-D6CF-2423298365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1356582"/>
              </p:ext>
            </p:extLst>
          </p:nvPr>
        </p:nvGraphicFramePr>
        <p:xfrm>
          <a:off x="520700" y="2578100"/>
          <a:ext cx="11156950" cy="3767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6927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4C32CD27-7027-AB2B-38F1-71C08EB84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Imagem 3" descr="Equipe médica sorridente">
            <a:extLst>
              <a:ext uri="{FF2B5EF4-FFF2-40B4-BE49-F238E27FC236}">
                <a16:creationId xmlns:a16="http://schemas.microsoft.com/office/drawing/2014/main" id="{0BD4015C-E372-CABB-B238-E31009ABC0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7" r="12512"/>
          <a:stretch/>
        </p:blipFill>
        <p:spPr>
          <a:xfrm>
            <a:off x="517869" y="508091"/>
            <a:ext cx="4221911" cy="5837918"/>
          </a:xfrm>
          <a:prstGeom prst="rect">
            <a:avLst/>
          </a:prstGeom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C6DD38CD-CFFE-4ABA-3DC8-01ED90559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4611" y="508090"/>
            <a:ext cx="6186474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31" name="CaixaDeTexto 2">
            <a:extLst>
              <a:ext uri="{FF2B5EF4-FFF2-40B4-BE49-F238E27FC236}">
                <a16:creationId xmlns:a16="http://schemas.microsoft.com/office/drawing/2014/main" id="{BE6F2D28-C2D5-8D11-2974-2F1AFB2645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7686409"/>
              </p:ext>
            </p:extLst>
          </p:nvPr>
        </p:nvGraphicFramePr>
        <p:xfrm>
          <a:off x="5459744" y="1618025"/>
          <a:ext cx="6236208" cy="3767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07561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8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E8BAA160-18A6-38AE-4699-2AD01EF53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2">
            <a:extLst>
              <a:ext uri="{FF2B5EF4-FFF2-40B4-BE49-F238E27FC236}">
                <a16:creationId xmlns:a16="http://schemas.microsoft.com/office/drawing/2014/main" id="{04213918-F1EB-4BCE-BE23-F5E9851EE0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2062E862-C7F7-4CA1-B929-D0B75F5E9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CaixaDeTexto 2">
            <a:extLst>
              <a:ext uri="{FF2B5EF4-FFF2-40B4-BE49-F238E27FC236}">
                <a16:creationId xmlns:a16="http://schemas.microsoft.com/office/drawing/2014/main" id="{1537BD61-1831-E70F-D8C1-794DC866B2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3933617"/>
              </p:ext>
            </p:extLst>
          </p:nvPr>
        </p:nvGraphicFramePr>
        <p:xfrm>
          <a:off x="517869" y="749299"/>
          <a:ext cx="11156950" cy="5600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6487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59D011-AD4D-4EA6-B6F2-5D800E699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8">
            <a:extLst>
              <a:ext uri="{FF2B5EF4-FFF2-40B4-BE49-F238E27FC236}">
                <a16:creationId xmlns:a16="http://schemas.microsoft.com/office/drawing/2014/main" id="{B859717B-9CC4-22D6-B997-4C5CCC36C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1B7E6BDE-C071-1FF7-0820-9298764EC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2">
            <a:extLst>
              <a:ext uri="{FF2B5EF4-FFF2-40B4-BE49-F238E27FC236}">
                <a16:creationId xmlns:a16="http://schemas.microsoft.com/office/drawing/2014/main" id="{0D2963C4-83F9-30D8-7A63-5894ED270E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F145F5F7-E139-9824-B0AA-FDCB0A82B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CaixaDeTexto 2">
            <a:extLst>
              <a:ext uri="{FF2B5EF4-FFF2-40B4-BE49-F238E27FC236}">
                <a16:creationId xmlns:a16="http://schemas.microsoft.com/office/drawing/2014/main" id="{FDBD7246-1282-6356-6AE5-206B654C62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232071"/>
              </p:ext>
            </p:extLst>
          </p:nvPr>
        </p:nvGraphicFramePr>
        <p:xfrm>
          <a:off x="517869" y="749299"/>
          <a:ext cx="11156950" cy="5600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9998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9EE42DCE-4A4F-44C4-84E5-261B3BEEF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6281928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B428D6A-60DC-CE58-B6C8-051F6B0F71C1}"/>
              </a:ext>
            </a:extLst>
          </p:cNvPr>
          <p:cNvSpPr txBox="1"/>
          <p:nvPr/>
        </p:nvSpPr>
        <p:spPr>
          <a:xfrm>
            <a:off x="517870" y="1065494"/>
            <a:ext cx="6281928" cy="51829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Aft>
                <a:spcPts val="800"/>
              </a:spcAft>
            </a:pPr>
            <a:r>
              <a:rPr lang="en-US" sz="2200" b="1" dirty="0">
                <a:solidFill>
                  <a:schemeClr val="accent5">
                    <a:lumMod val="75000"/>
                  </a:schemeClr>
                </a:solidFill>
                <a:effectLst/>
              </a:rPr>
              <a:t>BENEFÍCIOS PARA O ESTABELECIMENTO DE SAÚDE, EQUIPE MÉDICA, ENFERMEIROS E PACIENTES</a:t>
            </a:r>
            <a:r>
              <a:rPr lang="en-US" sz="2200" b="1" dirty="0">
                <a:solidFill>
                  <a:schemeClr val="accent5">
                    <a:lumMod val="75000"/>
                  </a:schemeClr>
                </a:solidFill>
              </a:rPr>
              <a:t>:</a:t>
            </a:r>
            <a:r>
              <a:rPr lang="en-US" sz="2200" b="1" dirty="0">
                <a:solidFill>
                  <a:schemeClr val="accent5">
                    <a:lumMod val="75000"/>
                  </a:schemeClr>
                </a:solidFill>
                <a:effectLst/>
              </a:rPr>
              <a:t> </a:t>
            </a:r>
            <a:endParaRPr lang="en-US" sz="2200" dirty="0">
              <a:solidFill>
                <a:schemeClr val="accent5">
                  <a:lumMod val="75000"/>
                </a:schemeClr>
              </a:solidFill>
              <a:effectLst/>
            </a:endParaRPr>
          </a:p>
          <a:p>
            <a:pPr indent="-2286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effectLst/>
              </a:rPr>
              <a:t>- </a:t>
            </a:r>
            <a:r>
              <a:rPr lang="en-US" sz="2200" b="1" dirty="0" err="1">
                <a:effectLst/>
              </a:rPr>
              <a:t>Melhoria</a:t>
            </a:r>
            <a:r>
              <a:rPr lang="en-US" sz="2200" b="1" dirty="0">
                <a:effectLst/>
              </a:rPr>
              <a:t> </a:t>
            </a:r>
            <a:r>
              <a:rPr lang="en-US" sz="2200" b="1" dirty="0" err="1">
                <a:effectLst/>
              </a:rPr>
              <a:t>na</a:t>
            </a:r>
            <a:r>
              <a:rPr lang="en-US" sz="2200" b="1" dirty="0">
                <a:effectLst/>
              </a:rPr>
              <a:t> Comunicação com </a:t>
            </a:r>
            <a:r>
              <a:rPr lang="en-US" sz="2200" b="1" dirty="0" err="1">
                <a:effectLst/>
              </a:rPr>
              <a:t>os</a:t>
            </a:r>
            <a:r>
              <a:rPr lang="en-US" sz="2200" b="1" dirty="0">
                <a:effectLst/>
              </a:rPr>
              <a:t> </a:t>
            </a:r>
            <a:r>
              <a:rPr lang="en-US" sz="2200" b="1" dirty="0" err="1">
                <a:effectLst/>
              </a:rPr>
              <a:t>Pacientes</a:t>
            </a:r>
            <a:endParaRPr lang="en-US" sz="2200" dirty="0">
              <a:effectLst/>
            </a:endParaRPr>
          </a:p>
          <a:p>
            <a:pPr indent="-2286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</a:rPr>
              <a:t>- </a:t>
            </a:r>
            <a:r>
              <a:rPr lang="en-US" sz="2200" b="1" dirty="0" err="1">
                <a:effectLst/>
              </a:rPr>
              <a:t>Aumento</a:t>
            </a:r>
            <a:r>
              <a:rPr lang="en-US" sz="2200" b="1" dirty="0">
                <a:effectLst/>
              </a:rPr>
              <a:t> da </a:t>
            </a:r>
            <a:r>
              <a:rPr lang="en-US" sz="2200" b="1" dirty="0" err="1">
                <a:effectLst/>
              </a:rPr>
              <a:t>Eficiência</a:t>
            </a:r>
            <a:r>
              <a:rPr lang="en-US" sz="2200" b="1" dirty="0">
                <a:effectLst/>
              </a:rPr>
              <a:t> no Cuidado</a:t>
            </a:r>
            <a:endParaRPr lang="en-US" sz="2200" dirty="0">
              <a:effectLst/>
            </a:endParaRPr>
          </a:p>
          <a:p>
            <a:pPr indent="-2286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</a:rPr>
              <a:t>- </a:t>
            </a:r>
            <a:r>
              <a:rPr lang="en-US" sz="2200" b="1" dirty="0" err="1">
                <a:effectLst/>
              </a:rPr>
              <a:t>Facilitação</a:t>
            </a:r>
            <a:r>
              <a:rPr lang="en-US" sz="2200" b="1" dirty="0">
                <a:effectLst/>
              </a:rPr>
              <a:t> da Coleta de </a:t>
            </a:r>
            <a:r>
              <a:rPr lang="en-US" sz="2200" b="1" dirty="0" err="1">
                <a:effectLst/>
              </a:rPr>
              <a:t>Informações</a:t>
            </a:r>
            <a:r>
              <a:rPr lang="en-US" sz="2200" dirty="0">
                <a:effectLst/>
              </a:rPr>
              <a:t> </a:t>
            </a:r>
          </a:p>
          <a:p>
            <a:pPr indent="-2286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</a:rPr>
              <a:t>- </a:t>
            </a:r>
            <a:r>
              <a:rPr lang="en-US" sz="2200" b="1" dirty="0" err="1">
                <a:effectLst/>
              </a:rPr>
              <a:t>Melhoria</a:t>
            </a:r>
            <a:r>
              <a:rPr lang="en-US" sz="2200" b="1" dirty="0">
                <a:effectLst/>
              </a:rPr>
              <a:t> </a:t>
            </a:r>
            <a:r>
              <a:rPr lang="en-US" sz="2200" b="1" dirty="0" err="1">
                <a:effectLst/>
              </a:rPr>
              <a:t>na</a:t>
            </a:r>
            <a:r>
              <a:rPr lang="en-US" sz="2200" b="1" dirty="0">
                <a:effectLst/>
              </a:rPr>
              <a:t> </a:t>
            </a:r>
            <a:r>
              <a:rPr lang="en-US" sz="2200" b="1" dirty="0" err="1">
                <a:effectLst/>
              </a:rPr>
              <a:t>Experiência</a:t>
            </a:r>
            <a:r>
              <a:rPr lang="en-US" sz="2200" b="1" dirty="0">
                <a:effectLst/>
              </a:rPr>
              <a:t> do </a:t>
            </a:r>
            <a:r>
              <a:rPr lang="en-US" sz="2200" b="1" dirty="0" err="1">
                <a:effectLst/>
              </a:rPr>
              <a:t>Paciente</a:t>
            </a:r>
            <a:r>
              <a:rPr lang="en-US" sz="2200" b="1" dirty="0">
                <a:effectLst/>
              </a:rPr>
              <a:t> </a:t>
            </a:r>
            <a:endParaRPr lang="en-US" sz="2200" dirty="0">
              <a:effectLst/>
            </a:endParaRPr>
          </a:p>
          <a:p>
            <a:pPr indent="-2286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effectLst/>
              </a:rPr>
              <a:t>- </a:t>
            </a:r>
            <a:r>
              <a:rPr lang="en-US" sz="2200" b="1" dirty="0" err="1">
                <a:effectLst/>
              </a:rPr>
              <a:t>Redução</a:t>
            </a:r>
            <a:r>
              <a:rPr lang="en-US" sz="2200" b="1" dirty="0">
                <a:effectLst/>
              </a:rPr>
              <a:t> do Tempo de </a:t>
            </a:r>
            <a:r>
              <a:rPr lang="en-US" sz="2200" b="1" dirty="0" err="1">
                <a:effectLst/>
              </a:rPr>
              <a:t>Internação</a:t>
            </a:r>
            <a:endParaRPr lang="en-US" sz="2200" dirty="0">
              <a:effectLst/>
            </a:endParaRPr>
          </a:p>
          <a:p>
            <a:pPr indent="-2286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</a:rPr>
              <a:t>- </a:t>
            </a:r>
            <a:r>
              <a:rPr lang="en-US" sz="2200" b="1" dirty="0" err="1">
                <a:effectLst/>
              </a:rPr>
              <a:t>Melhoria</a:t>
            </a:r>
            <a:r>
              <a:rPr lang="en-US" sz="2200" b="1" dirty="0">
                <a:effectLst/>
              </a:rPr>
              <a:t> da </a:t>
            </a:r>
            <a:r>
              <a:rPr lang="en-US" sz="2200" b="1" dirty="0" err="1">
                <a:effectLst/>
              </a:rPr>
              <a:t>Eficiência</a:t>
            </a:r>
            <a:r>
              <a:rPr lang="en-US" sz="2200" b="1" dirty="0">
                <a:effectLst/>
              </a:rPr>
              <a:t> </a:t>
            </a:r>
            <a:r>
              <a:rPr lang="en-US" sz="2200" b="1" dirty="0" err="1">
                <a:effectLst/>
              </a:rPr>
              <a:t>Operacional</a:t>
            </a:r>
            <a:endParaRPr lang="en-US" sz="2200" dirty="0">
              <a:effectLst/>
            </a:endParaRPr>
          </a:p>
          <a:p>
            <a:pPr indent="-2286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effectLst/>
              </a:rPr>
              <a:t>- </a:t>
            </a:r>
            <a:r>
              <a:rPr lang="en-US" sz="2200" b="1" dirty="0" err="1">
                <a:effectLst/>
              </a:rPr>
              <a:t>Redução</a:t>
            </a:r>
            <a:r>
              <a:rPr lang="en-US" sz="2200" b="1" dirty="0">
                <a:effectLst/>
              </a:rPr>
              <a:t> de </a:t>
            </a:r>
            <a:r>
              <a:rPr lang="en-US" sz="2200" b="1" dirty="0" err="1">
                <a:effectLst/>
              </a:rPr>
              <a:t>Readmissões</a:t>
            </a:r>
            <a:r>
              <a:rPr lang="en-US" sz="2200" b="1" dirty="0">
                <a:effectLst/>
              </a:rPr>
              <a:t> </a:t>
            </a:r>
            <a:r>
              <a:rPr lang="en-US" sz="2200" b="1" dirty="0" err="1">
                <a:effectLst/>
              </a:rPr>
              <a:t>Hospitalares</a:t>
            </a:r>
            <a:endParaRPr lang="en-US" sz="2200" dirty="0">
              <a:effectLst/>
            </a:endParaRPr>
          </a:p>
          <a:p>
            <a:pPr indent="-2286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</a:rPr>
              <a:t>- </a:t>
            </a:r>
            <a:r>
              <a:rPr lang="en-US" sz="2200" b="1" dirty="0" err="1">
                <a:effectLst/>
              </a:rPr>
              <a:t>Redução</a:t>
            </a:r>
            <a:r>
              <a:rPr lang="en-US" sz="2200" b="1" dirty="0">
                <a:effectLst/>
              </a:rPr>
              <a:t> de Custos</a:t>
            </a:r>
            <a:endParaRPr lang="en-US" sz="2200" dirty="0">
              <a:effectLst/>
            </a:endParaRPr>
          </a:p>
          <a:p>
            <a:pPr indent="-2286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</a:rPr>
              <a:t>- </a:t>
            </a:r>
            <a:r>
              <a:rPr lang="en-US" sz="2200" b="1" dirty="0" err="1">
                <a:effectLst/>
              </a:rPr>
              <a:t>Prevenção</a:t>
            </a:r>
            <a:r>
              <a:rPr lang="en-US" sz="2200" b="1" dirty="0">
                <a:effectLst/>
              </a:rPr>
              <a:t> de </a:t>
            </a:r>
            <a:r>
              <a:rPr lang="en-US" sz="2200" b="1" dirty="0" err="1">
                <a:effectLst/>
              </a:rPr>
              <a:t>Complicações</a:t>
            </a:r>
            <a:endParaRPr lang="en-US" sz="2200" dirty="0">
              <a:effectLst/>
            </a:endParaRPr>
          </a:p>
        </p:txBody>
      </p:sp>
      <p:pic>
        <p:nvPicPr>
          <p:cNvPr id="9" name="Graphic 8" descr="Saúde">
            <a:extLst>
              <a:ext uri="{FF2B5EF4-FFF2-40B4-BE49-F238E27FC236}">
                <a16:creationId xmlns:a16="http://schemas.microsoft.com/office/drawing/2014/main" id="{78590035-8F6C-82B9-C408-A13D3936B2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7668" y="1994644"/>
            <a:ext cx="4356461" cy="435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079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Rectangle 13">
            <a:extLst>
              <a:ext uri="{FF2B5EF4-FFF2-40B4-BE49-F238E27FC236}">
                <a16:creationId xmlns:a16="http://schemas.microsoft.com/office/drawing/2014/main" id="{AA083F47-750E-A41F-1E5A-EFB054507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15">
            <a:extLst>
              <a:ext uri="{FF2B5EF4-FFF2-40B4-BE49-F238E27FC236}">
                <a16:creationId xmlns:a16="http://schemas.microsoft.com/office/drawing/2014/main" id="{42C91D93-014B-66D5-D263-730212C943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17">
            <a:extLst>
              <a:ext uri="{FF2B5EF4-FFF2-40B4-BE49-F238E27FC236}">
                <a16:creationId xmlns:a16="http://schemas.microsoft.com/office/drawing/2014/main" id="{9568B8C9-6702-8441-0D92-220DE92C8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873252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685E674-BBF7-C03D-539D-4376FC7599FB}"/>
              </a:ext>
            </a:extLst>
          </p:cNvPr>
          <p:cNvSpPr txBox="1"/>
          <p:nvPr/>
        </p:nvSpPr>
        <p:spPr>
          <a:xfrm>
            <a:off x="816429" y="1703456"/>
            <a:ext cx="8622357" cy="1725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endParaRPr lang="en-US" dirty="0">
              <a:effectLst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>
                <a:effectLst/>
              </a:rPr>
              <a:t>Sistema </a:t>
            </a:r>
            <a:r>
              <a:rPr lang="en-US" dirty="0" err="1">
                <a:effectLst/>
              </a:rPr>
              <a:t>avançado</a:t>
            </a:r>
            <a:r>
              <a:rPr lang="en-US" dirty="0">
                <a:effectLst/>
              </a:rPr>
              <a:t> para a </a:t>
            </a:r>
            <a:r>
              <a:rPr lang="en-US" dirty="0" err="1">
                <a:effectLst/>
              </a:rPr>
              <a:t>comunicação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navegação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</a:t>
            </a:r>
            <a:r>
              <a:rPr lang="en-US" dirty="0">
                <a:effectLst/>
              </a:rPr>
              <a:t> internet, </a:t>
            </a:r>
            <a:r>
              <a:rPr lang="en-US" dirty="0" err="1">
                <a:effectLst/>
              </a:rPr>
              <a:t>acesso</a:t>
            </a:r>
            <a:r>
              <a:rPr lang="en-US" dirty="0">
                <a:effectLst/>
              </a:rPr>
              <a:t> e </a:t>
            </a:r>
            <a:r>
              <a:rPr lang="en-US" dirty="0" err="1">
                <a:effectLst/>
              </a:rPr>
              <a:t>controle</a:t>
            </a:r>
            <a:r>
              <a:rPr lang="en-US" dirty="0">
                <a:effectLst/>
              </a:rPr>
              <a:t> de </a:t>
            </a:r>
            <a:r>
              <a:rPr lang="en-US" dirty="0" err="1">
                <a:effectLst/>
              </a:rPr>
              <a:t>aplicativos</a:t>
            </a:r>
            <a:r>
              <a:rPr lang="en-US" dirty="0">
                <a:effectLst/>
              </a:rPr>
              <a:t> e </a:t>
            </a:r>
            <a:r>
              <a:rPr lang="en-US" dirty="0" err="1">
                <a:effectLst/>
              </a:rPr>
              <a:t>softwares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acesso</a:t>
            </a:r>
            <a:r>
              <a:rPr lang="en-US" dirty="0">
                <a:effectLst/>
              </a:rPr>
              <a:t> a </a:t>
            </a:r>
            <a:r>
              <a:rPr lang="en-US" dirty="0" err="1">
                <a:effectLst/>
              </a:rPr>
              <a:t>músicas</a:t>
            </a:r>
            <a:r>
              <a:rPr lang="en-US" dirty="0">
                <a:effectLst/>
              </a:rPr>
              <a:t>, e-books, </a:t>
            </a:r>
            <a:r>
              <a:rPr lang="en-US" dirty="0" err="1">
                <a:effectLst/>
              </a:rPr>
              <a:t>mídias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sociais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jogos</a:t>
            </a:r>
            <a:r>
              <a:rPr lang="en-US" dirty="0">
                <a:effectLst/>
              </a:rPr>
              <a:t> e </a:t>
            </a:r>
            <a:r>
              <a:rPr lang="en-US" dirty="0" err="1">
                <a:effectLst/>
              </a:rPr>
              <a:t>mais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através</a:t>
            </a:r>
            <a:r>
              <a:rPr lang="en-US" dirty="0">
                <a:effectLst/>
              </a:rPr>
              <a:t> do </a:t>
            </a:r>
            <a:r>
              <a:rPr lang="en-US" dirty="0" err="1">
                <a:effectLst/>
              </a:rPr>
              <a:t>controle</a:t>
            </a:r>
            <a:r>
              <a:rPr lang="en-US" dirty="0">
                <a:effectLst/>
              </a:rPr>
              <a:t> ocular. </a:t>
            </a:r>
            <a:r>
              <a:rPr lang="en-US" dirty="0" err="1">
                <a:effectLst/>
              </a:rPr>
              <a:t>Permite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uma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vida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mais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conectada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independente</a:t>
            </a:r>
            <a:r>
              <a:rPr lang="en-US" dirty="0">
                <a:effectLst/>
              </a:rPr>
              <a:t> e com </a:t>
            </a:r>
            <a:r>
              <a:rPr lang="en-US" dirty="0" err="1">
                <a:effectLst/>
              </a:rPr>
              <a:t>qualidade</a:t>
            </a:r>
            <a:r>
              <a:rPr lang="en-US" dirty="0">
                <a:effectLst/>
              </a:rPr>
              <a:t> para as </a:t>
            </a:r>
            <a:r>
              <a:rPr lang="en-US" dirty="0" err="1">
                <a:effectLst/>
              </a:rPr>
              <a:t>pessoas</a:t>
            </a:r>
            <a:r>
              <a:rPr lang="en-US" dirty="0">
                <a:effectLst/>
              </a:rPr>
              <a:t> com </a:t>
            </a:r>
            <a:r>
              <a:rPr lang="en-US" dirty="0" err="1">
                <a:effectLst/>
              </a:rPr>
              <a:t>necessidades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especiais</a:t>
            </a:r>
            <a:r>
              <a:rPr lang="en-US" dirty="0">
                <a:effectLst/>
              </a:rPr>
              <a:t> de </a:t>
            </a:r>
            <a:r>
              <a:rPr lang="en-US" dirty="0" err="1">
                <a:effectLst/>
              </a:rPr>
              <a:t>comunicação</a:t>
            </a:r>
            <a:endParaRPr lang="en-US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454951F-D283-2AC7-E31E-0E5C55BE62CA}"/>
              </a:ext>
            </a:extLst>
          </p:cNvPr>
          <p:cNvSpPr txBox="1"/>
          <p:nvPr/>
        </p:nvSpPr>
        <p:spPr>
          <a:xfrm>
            <a:off x="5127607" y="3888823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BR" dirty="0">
                <a:effectLst/>
                <a:ea typeface="Batang" panose="02030600000101010101" pitchFamily="18" charset="-127"/>
                <a:cs typeface="Times New Roman" panose="02020603050405020304" pitchFamily="18" charset="0"/>
              </a:rPr>
              <a:t>O objetivo do equipamento é favorecer a comunicação do paciente com a equipe hospitalar, bem como possibilitar o acompanhamento da evolução cognitiva de pacientes que tenham sofrido AVE, TCE entre outras patologias, e todos aqueles com necessidades especiais de comunicação</a:t>
            </a:r>
            <a:endParaRPr lang="pt-BR" dirty="0">
              <a:ea typeface="Batang" panose="02030600000101010101" pitchFamily="18" charset="-127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112DD4A-543D-4258-85F8-361A6DF25694}"/>
              </a:ext>
            </a:extLst>
          </p:cNvPr>
          <p:cNvSpPr txBox="1"/>
          <p:nvPr/>
        </p:nvSpPr>
        <p:spPr>
          <a:xfrm>
            <a:off x="816429" y="1557048"/>
            <a:ext cx="16328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cs typeface="Times New Roman" panose="02020603050405020304" pitchFamily="18" charset="0"/>
              </a:rPr>
              <a:t>Eye Mobile 5</a:t>
            </a:r>
            <a:endParaRPr lang="pt-BR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7" name="Imagem 16" descr="Homem deitado em cama de hospital&#10;&#10;Descrição gerada automaticamente com confiança baixa">
            <a:extLst>
              <a:ext uri="{FF2B5EF4-FFF2-40B4-BE49-F238E27FC236}">
                <a16:creationId xmlns:a16="http://schemas.microsoft.com/office/drawing/2014/main" id="{5A281F21-68B1-EA1D-A1F0-5A585C3F92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29" y="3564496"/>
            <a:ext cx="3984272" cy="2785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2511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FB6778-ABB2-C55C-1127-53F7AC57F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E597F19-E800-DE2E-CDB9-0288B31C7D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Rectangle 13">
            <a:extLst>
              <a:ext uri="{FF2B5EF4-FFF2-40B4-BE49-F238E27FC236}">
                <a16:creationId xmlns:a16="http://schemas.microsoft.com/office/drawing/2014/main" id="{8B3011AF-529C-8537-3469-9B2ADBDF6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15">
            <a:extLst>
              <a:ext uri="{FF2B5EF4-FFF2-40B4-BE49-F238E27FC236}">
                <a16:creationId xmlns:a16="http://schemas.microsoft.com/office/drawing/2014/main" id="{45FDC9E0-B6FA-12A7-D6A7-46DED0096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17">
            <a:extLst>
              <a:ext uri="{FF2B5EF4-FFF2-40B4-BE49-F238E27FC236}">
                <a16:creationId xmlns:a16="http://schemas.microsoft.com/office/drawing/2014/main" id="{C9B33E61-E70C-361C-E817-5E0686DF6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873252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D3717E9-EDF2-3ACC-5DD1-8B9ABEA2236D}"/>
              </a:ext>
            </a:extLst>
          </p:cNvPr>
          <p:cNvSpPr txBox="1"/>
          <p:nvPr/>
        </p:nvSpPr>
        <p:spPr>
          <a:xfrm>
            <a:off x="4884130" y="2249512"/>
            <a:ext cx="6096000" cy="1559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 rastreamento ocular é indicado para indivíduos sem a habilidade de usar suas mãos ou dedos e, de maneira mais rápida, fácil e ergonômica, operar um computador por meio dos movimentos dos olhos. Ele pode ser usado para substituir totalmente o teclado e o mouse físico.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1F23B75-438E-8FCE-D76B-A6CA952F861B}"/>
              </a:ext>
            </a:extLst>
          </p:cNvPr>
          <p:cNvSpPr txBox="1"/>
          <p:nvPr/>
        </p:nvSpPr>
        <p:spPr>
          <a:xfrm>
            <a:off x="816429" y="1443442"/>
            <a:ext cx="4822371" cy="667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Sistema de Comunicação Alternativa </a:t>
            </a:r>
            <a:r>
              <a:rPr lang="pt-BR" sz="1800" b="1" dirty="0" err="1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Tobii</a:t>
            </a:r>
            <a:r>
              <a:rPr lang="pt-BR" sz="1800" b="1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 err="1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PCeye</a:t>
            </a:r>
            <a:r>
              <a:rPr lang="pt-BR" sz="1800" b="1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5 com Notebook 2 em 1</a:t>
            </a:r>
            <a:endParaRPr lang="pt-BR" sz="1800" dirty="0">
              <a:solidFill>
                <a:schemeClr val="accent5">
                  <a:lumMod val="75000"/>
                </a:schemeClr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8055E3A-77F5-C876-AB77-431F7A2B4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96" y="3703075"/>
            <a:ext cx="6773220" cy="210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743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3AB739-BBD4-3B26-DC4B-EECD04ADE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7639E5F-F35B-C636-350D-64CE3B072B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Rectangle 13">
            <a:extLst>
              <a:ext uri="{FF2B5EF4-FFF2-40B4-BE49-F238E27FC236}">
                <a16:creationId xmlns:a16="http://schemas.microsoft.com/office/drawing/2014/main" id="{C2FA74FA-2D58-F874-9827-80EC4F14E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15">
            <a:extLst>
              <a:ext uri="{FF2B5EF4-FFF2-40B4-BE49-F238E27FC236}">
                <a16:creationId xmlns:a16="http://schemas.microsoft.com/office/drawing/2014/main" id="{68A47631-B213-58E7-6FA1-6725E4758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17">
            <a:extLst>
              <a:ext uri="{FF2B5EF4-FFF2-40B4-BE49-F238E27FC236}">
                <a16:creationId xmlns:a16="http://schemas.microsoft.com/office/drawing/2014/main" id="{C7B51D58-5038-1DC6-7860-9604E5D62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873252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3F96B4D-E450-0BC7-E329-4D650EB39D57}"/>
              </a:ext>
            </a:extLst>
          </p:cNvPr>
          <p:cNvSpPr txBox="1"/>
          <p:nvPr/>
        </p:nvSpPr>
        <p:spPr>
          <a:xfrm>
            <a:off x="816429" y="2048010"/>
            <a:ext cx="3432556" cy="3041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effectLst/>
                <a:cs typeface="Times New Roman" panose="02020603050405020304" pitchFamily="18" charset="0"/>
              </a:rPr>
              <a:t>Placa de comunicação pelo olhar é indicada para pessoas com necessidades complexas de comunicação, que seleciona a resposta e a transmite olhando para o símbolo. Além de transparente, elaborada em acrílico, a placa é vazada, permitindo a interação entre usuário e interlocutor</a:t>
            </a:r>
            <a:endParaRPr lang="pt-BR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09CD56C-0643-6CEE-2049-F568F464C4BE}"/>
              </a:ext>
            </a:extLst>
          </p:cNvPr>
          <p:cNvSpPr txBox="1"/>
          <p:nvPr/>
        </p:nvSpPr>
        <p:spPr>
          <a:xfrm>
            <a:off x="816429" y="1165459"/>
            <a:ext cx="4822371" cy="374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EYE GAZE</a:t>
            </a:r>
            <a:endParaRPr lang="pt-BR" sz="1800" dirty="0">
              <a:solidFill>
                <a:schemeClr val="accent5">
                  <a:lumMod val="75000"/>
                </a:schemeClr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 descr="Texto&#10;&#10;Descrição gerada automaticamente">
            <a:extLst>
              <a:ext uri="{FF2B5EF4-FFF2-40B4-BE49-F238E27FC236}">
                <a16:creationId xmlns:a16="http://schemas.microsoft.com/office/drawing/2014/main" id="{CD2780CF-2F8F-9BAE-459C-791C672626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656309"/>
            <a:ext cx="5551714" cy="45447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9447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15701A-B3C9-8122-558B-3801D3273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3138B69-1C69-3440-DB3B-D6CA1320F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Rectangle 13">
            <a:extLst>
              <a:ext uri="{FF2B5EF4-FFF2-40B4-BE49-F238E27FC236}">
                <a16:creationId xmlns:a16="http://schemas.microsoft.com/office/drawing/2014/main" id="{0F9B03C8-BBBC-8C73-1845-F53C38402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15">
            <a:extLst>
              <a:ext uri="{FF2B5EF4-FFF2-40B4-BE49-F238E27FC236}">
                <a16:creationId xmlns:a16="http://schemas.microsoft.com/office/drawing/2014/main" id="{CF6E8A9F-CAF9-E1FF-3C99-D124961D39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17">
            <a:extLst>
              <a:ext uri="{FF2B5EF4-FFF2-40B4-BE49-F238E27FC236}">
                <a16:creationId xmlns:a16="http://schemas.microsoft.com/office/drawing/2014/main" id="{4ED1EE28-228A-EB4A-A285-74FFE8977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873252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C680DE1-0175-0542-2C87-D9ECAA5C4C16}"/>
              </a:ext>
            </a:extLst>
          </p:cNvPr>
          <p:cNvSpPr txBox="1"/>
          <p:nvPr/>
        </p:nvSpPr>
        <p:spPr>
          <a:xfrm>
            <a:off x="816429" y="2048010"/>
            <a:ext cx="3432556" cy="2356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0" i="0" dirty="0">
                <a:effectLst/>
              </a:rPr>
              <a:t>Um </a:t>
            </a:r>
            <a:r>
              <a:rPr lang="pt-BR" dirty="0"/>
              <a:t>dispositivo portátil dedicado a geração de fala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/>
              <a:t>Simples de alternar entre os cinco níveis de gravação disponíveis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/>
              <a:t>Comunicador fácil de usar e em qualquer lugar!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665B908-5059-AF66-87A7-46092F654BDE}"/>
              </a:ext>
            </a:extLst>
          </p:cNvPr>
          <p:cNvSpPr txBox="1"/>
          <p:nvPr/>
        </p:nvSpPr>
        <p:spPr>
          <a:xfrm>
            <a:off x="816429" y="1165459"/>
            <a:ext cx="4822371" cy="374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b="1" i="0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</a:rPr>
              <a:t>Vocalizador </a:t>
            </a:r>
            <a:r>
              <a:rPr lang="pt-BR" b="1" i="0" dirty="0" err="1">
                <a:solidFill>
                  <a:schemeClr val="accent5">
                    <a:lumMod val="75000"/>
                  </a:schemeClr>
                </a:solidFill>
                <a:effectLst/>
                <a:latin typeface="+mj-lt"/>
              </a:rPr>
              <a:t>QuickTalker</a:t>
            </a:r>
            <a:r>
              <a:rPr lang="pt-BR" b="1" i="0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</a:rPr>
              <a:t> 12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92B83BE-F6E7-412B-8EC4-B104C2386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9798" y="1608269"/>
            <a:ext cx="4370592" cy="429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782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4E048D-C39D-F3D9-8203-26CD3284F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320E9C5-2009-99D1-9EEE-9667DFF6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Rectangle 13">
            <a:extLst>
              <a:ext uri="{FF2B5EF4-FFF2-40B4-BE49-F238E27FC236}">
                <a16:creationId xmlns:a16="http://schemas.microsoft.com/office/drawing/2014/main" id="{9BDA09FB-B1A0-4DCF-526D-57AD57EBDF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15">
            <a:extLst>
              <a:ext uri="{FF2B5EF4-FFF2-40B4-BE49-F238E27FC236}">
                <a16:creationId xmlns:a16="http://schemas.microsoft.com/office/drawing/2014/main" id="{B10D3497-AEF8-87C9-7900-54CACD4FF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17">
            <a:extLst>
              <a:ext uri="{FF2B5EF4-FFF2-40B4-BE49-F238E27FC236}">
                <a16:creationId xmlns:a16="http://schemas.microsoft.com/office/drawing/2014/main" id="{8136F2EB-E694-8841-2A6A-2560B4A4E6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873252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DBFB03A-1046-82D5-4581-2B3641E190CC}"/>
              </a:ext>
            </a:extLst>
          </p:cNvPr>
          <p:cNvSpPr txBox="1"/>
          <p:nvPr/>
        </p:nvSpPr>
        <p:spPr>
          <a:xfrm>
            <a:off x="816429" y="2048010"/>
            <a:ext cx="343255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496"/>
              </a:spcAft>
              <a:buNone/>
            </a:pPr>
            <a:r>
              <a:rPr lang="pt-BR" sz="1800" dirty="0"/>
              <a:t>O melhor software de Comunicação Alternativa do mundo, com mais de 80.000 pictogramas – Picture Communication </a:t>
            </a:r>
            <a:r>
              <a:rPr lang="pt-BR" sz="1800" dirty="0" err="1"/>
              <a:t>Symbols</a:t>
            </a:r>
            <a:r>
              <a:rPr lang="pt-BR" sz="1800" dirty="0"/>
              <a:t>® (PCS) –  e uma grande variedade de tópicos em mais de 40 idiomas (traduzíveis para o português), além de centenas de modelos imprimíveis e interativos prontos para uso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AAB5DDB-BF53-825F-BC0F-B2BEF34D8E7F}"/>
              </a:ext>
            </a:extLst>
          </p:cNvPr>
          <p:cNvSpPr txBox="1"/>
          <p:nvPr/>
        </p:nvSpPr>
        <p:spPr>
          <a:xfrm>
            <a:off x="816429" y="1165459"/>
            <a:ext cx="4822371" cy="374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b="1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BOARDMAKER 7</a:t>
            </a:r>
            <a:endParaRPr lang="pt-BR" sz="1800" dirty="0">
              <a:solidFill>
                <a:schemeClr val="accent5">
                  <a:lumMod val="75000"/>
                </a:schemeClr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Tela de computador com jogo&#10;&#10;Descrição gerada automaticamente com confiança média">
            <a:extLst>
              <a:ext uri="{FF2B5EF4-FFF2-40B4-BE49-F238E27FC236}">
                <a16:creationId xmlns:a16="http://schemas.microsoft.com/office/drawing/2014/main" id="{C3188CF2-14C1-3684-D883-1C7652842C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5065414" y="1980203"/>
            <a:ext cx="4673527" cy="28975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5373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8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0" name="Rectangle 10">
            <a:extLst>
              <a:ext uri="{FF2B5EF4-FFF2-40B4-BE49-F238E27FC236}">
                <a16:creationId xmlns:a16="http://schemas.microsoft.com/office/drawing/2014/main" id="{34C0330F-1D4F-4552-B799-615DD237B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1" name="Rectangle 12">
            <a:extLst>
              <a:ext uri="{FF2B5EF4-FFF2-40B4-BE49-F238E27FC236}">
                <a16:creationId xmlns:a16="http://schemas.microsoft.com/office/drawing/2014/main" id="{92BE0106-0C20-465B-A1BE-0BAC2737B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1" y="508090"/>
            <a:ext cx="4672966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A122573-3FEA-B742-056E-90240343929E}"/>
              </a:ext>
            </a:extLst>
          </p:cNvPr>
          <p:cNvSpPr txBox="1"/>
          <p:nvPr/>
        </p:nvSpPr>
        <p:spPr>
          <a:xfrm rot="21075897">
            <a:off x="642876" y="1165358"/>
            <a:ext cx="4672584" cy="37673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2800" i="1" dirty="0" err="1">
                <a:solidFill>
                  <a:schemeClr val="accent5">
                    <a:lumMod val="75000"/>
                  </a:schemeClr>
                </a:solidFill>
                <a:effectLst/>
              </a:rPr>
              <a:t>Investir</a:t>
            </a:r>
            <a:r>
              <a:rPr lang="en-US" sz="2800" i="1" dirty="0">
                <a:solidFill>
                  <a:schemeClr val="accent5">
                    <a:lumMod val="75000"/>
                  </a:schemeClr>
                </a:solidFill>
                <a:effectLst/>
              </a:rPr>
              <a:t> </a:t>
            </a:r>
            <a:r>
              <a:rPr lang="en-US" sz="2800" i="1" dirty="0" err="1">
                <a:solidFill>
                  <a:schemeClr val="accent5">
                    <a:lumMod val="75000"/>
                  </a:schemeClr>
                </a:solidFill>
                <a:effectLst/>
              </a:rPr>
              <a:t>em</a:t>
            </a:r>
            <a:r>
              <a:rPr lang="en-US" sz="2800" i="1" dirty="0">
                <a:solidFill>
                  <a:schemeClr val="accent5">
                    <a:lumMod val="75000"/>
                  </a:schemeClr>
                </a:solidFill>
                <a:effectLst/>
              </a:rPr>
              <a:t> </a:t>
            </a:r>
            <a:r>
              <a:rPr lang="en-US" sz="2800" i="1" dirty="0" err="1">
                <a:solidFill>
                  <a:schemeClr val="accent5">
                    <a:lumMod val="75000"/>
                  </a:schemeClr>
                </a:solidFill>
                <a:effectLst/>
              </a:rPr>
              <a:t>estratégias</a:t>
            </a:r>
            <a:r>
              <a:rPr lang="en-US" sz="2800" i="1" dirty="0">
                <a:solidFill>
                  <a:schemeClr val="accent5">
                    <a:lumMod val="75000"/>
                  </a:schemeClr>
                </a:solidFill>
                <a:effectLst/>
              </a:rPr>
              <a:t> para </a:t>
            </a:r>
            <a:r>
              <a:rPr lang="en-US" sz="2800" i="1" dirty="0" err="1">
                <a:solidFill>
                  <a:schemeClr val="accent5">
                    <a:lumMod val="75000"/>
                  </a:schemeClr>
                </a:solidFill>
                <a:effectLst/>
              </a:rPr>
              <a:t>facilitar</a:t>
            </a:r>
            <a:r>
              <a:rPr lang="en-US" sz="2800" i="1" dirty="0">
                <a:solidFill>
                  <a:schemeClr val="accent5">
                    <a:lumMod val="75000"/>
                  </a:schemeClr>
                </a:solidFill>
                <a:effectLst/>
              </a:rPr>
              <a:t> a </a:t>
            </a:r>
            <a:r>
              <a:rPr lang="en-US" sz="2800" i="1" dirty="0" err="1">
                <a:solidFill>
                  <a:schemeClr val="accent5">
                    <a:lumMod val="75000"/>
                  </a:schemeClr>
                </a:solidFill>
                <a:effectLst/>
              </a:rPr>
              <a:t>comunicação</a:t>
            </a:r>
            <a:r>
              <a:rPr lang="en-US" sz="2800" i="1" dirty="0">
                <a:solidFill>
                  <a:schemeClr val="accent5">
                    <a:lumMod val="75000"/>
                  </a:schemeClr>
                </a:solidFill>
                <a:effectLst/>
              </a:rPr>
              <a:t> com </a:t>
            </a:r>
            <a:r>
              <a:rPr lang="en-US" sz="2800" i="1" dirty="0" err="1">
                <a:solidFill>
                  <a:schemeClr val="accent5">
                    <a:lumMod val="75000"/>
                  </a:schemeClr>
                </a:solidFill>
                <a:effectLst/>
              </a:rPr>
              <a:t>pacientes</a:t>
            </a:r>
            <a:r>
              <a:rPr lang="en-US" sz="2800" i="1" dirty="0">
                <a:solidFill>
                  <a:schemeClr val="accent5">
                    <a:lumMod val="75000"/>
                  </a:schemeClr>
                </a:solidFill>
                <a:effectLst/>
              </a:rPr>
              <a:t> com </a:t>
            </a:r>
            <a:r>
              <a:rPr lang="en-US" sz="2800" i="1" dirty="0" err="1">
                <a:solidFill>
                  <a:schemeClr val="accent5">
                    <a:lumMod val="75000"/>
                  </a:schemeClr>
                </a:solidFill>
                <a:effectLst/>
              </a:rPr>
              <a:t>dificuldades</a:t>
            </a:r>
            <a:r>
              <a:rPr lang="en-US" sz="2800" i="1" dirty="0">
                <a:solidFill>
                  <a:schemeClr val="accent5">
                    <a:lumMod val="75000"/>
                  </a:schemeClr>
                </a:solidFill>
                <a:effectLst/>
              </a:rPr>
              <a:t> de </a:t>
            </a:r>
            <a:r>
              <a:rPr lang="en-US" sz="2800" i="1" dirty="0" err="1">
                <a:solidFill>
                  <a:schemeClr val="accent5">
                    <a:lumMod val="75000"/>
                  </a:schemeClr>
                </a:solidFill>
                <a:effectLst/>
              </a:rPr>
              <a:t>fala</a:t>
            </a:r>
            <a:r>
              <a:rPr lang="en-US" sz="2800" i="1" dirty="0">
                <a:solidFill>
                  <a:schemeClr val="accent5">
                    <a:lumMod val="75000"/>
                  </a:schemeClr>
                </a:solidFill>
                <a:effectLst/>
              </a:rPr>
              <a:t> </a:t>
            </a:r>
            <a:r>
              <a:rPr lang="en-US" sz="2800" i="1" dirty="0" err="1">
                <a:solidFill>
                  <a:schemeClr val="accent5">
                    <a:lumMod val="75000"/>
                  </a:schemeClr>
                </a:solidFill>
                <a:effectLst/>
              </a:rPr>
              <a:t>ou</a:t>
            </a:r>
            <a:r>
              <a:rPr lang="en-US" sz="2800" i="1" dirty="0">
                <a:solidFill>
                  <a:schemeClr val="accent5">
                    <a:lumMod val="75000"/>
                  </a:schemeClr>
                </a:solidFill>
                <a:effectLst/>
              </a:rPr>
              <a:t> </a:t>
            </a:r>
            <a:r>
              <a:rPr lang="en-US" sz="2800" i="1" dirty="0" err="1">
                <a:solidFill>
                  <a:schemeClr val="accent5">
                    <a:lumMod val="75000"/>
                  </a:schemeClr>
                </a:solidFill>
                <a:effectLst/>
              </a:rPr>
              <a:t>compreensão</a:t>
            </a:r>
            <a:r>
              <a:rPr lang="en-US" sz="2800" i="1" dirty="0">
                <a:solidFill>
                  <a:schemeClr val="accent5">
                    <a:lumMod val="75000"/>
                  </a:schemeClr>
                </a:solidFill>
                <a:effectLst/>
              </a:rPr>
              <a:t> </a:t>
            </a:r>
            <a:r>
              <a:rPr lang="en-US" sz="2800" i="1" dirty="0" err="1">
                <a:solidFill>
                  <a:schemeClr val="accent5">
                    <a:lumMod val="75000"/>
                  </a:schemeClr>
                </a:solidFill>
                <a:effectLst/>
              </a:rPr>
              <a:t>pode</a:t>
            </a:r>
            <a:r>
              <a:rPr lang="en-US" sz="2800" i="1" dirty="0">
                <a:solidFill>
                  <a:schemeClr val="accent5">
                    <a:lumMod val="75000"/>
                  </a:schemeClr>
                </a:solidFill>
                <a:effectLst/>
              </a:rPr>
              <a:t> ser </a:t>
            </a:r>
            <a:r>
              <a:rPr lang="en-US" sz="2800" i="1" dirty="0" err="1">
                <a:solidFill>
                  <a:schemeClr val="accent5">
                    <a:lumMod val="75000"/>
                  </a:schemeClr>
                </a:solidFill>
                <a:effectLst/>
              </a:rPr>
              <a:t>uma</a:t>
            </a:r>
            <a:r>
              <a:rPr lang="en-US" sz="2800" i="1" dirty="0">
                <a:solidFill>
                  <a:schemeClr val="accent5">
                    <a:lumMod val="75000"/>
                  </a:schemeClr>
                </a:solidFill>
                <a:effectLst/>
              </a:rPr>
              <a:t> </a:t>
            </a:r>
            <a:r>
              <a:rPr lang="en-US" sz="2800" i="1" dirty="0" err="1">
                <a:solidFill>
                  <a:schemeClr val="accent5">
                    <a:lumMod val="75000"/>
                  </a:schemeClr>
                </a:solidFill>
                <a:effectLst/>
              </a:rPr>
              <a:t>abordagem</a:t>
            </a:r>
            <a:r>
              <a:rPr lang="en-US" sz="2800" i="1" dirty="0">
                <a:solidFill>
                  <a:schemeClr val="accent5">
                    <a:lumMod val="75000"/>
                  </a:schemeClr>
                </a:solidFill>
                <a:effectLst/>
              </a:rPr>
              <a:t> </a:t>
            </a:r>
            <a:r>
              <a:rPr lang="en-US" sz="2800" i="1" dirty="0" err="1">
                <a:solidFill>
                  <a:schemeClr val="accent5">
                    <a:lumMod val="75000"/>
                  </a:schemeClr>
                </a:solidFill>
                <a:effectLst/>
              </a:rPr>
              <a:t>eficaz</a:t>
            </a:r>
            <a:r>
              <a:rPr lang="en-US" sz="2800" i="1" dirty="0">
                <a:solidFill>
                  <a:schemeClr val="accent5">
                    <a:lumMod val="75000"/>
                  </a:schemeClr>
                </a:solidFill>
                <a:effectLst/>
              </a:rPr>
              <a:t> para </a:t>
            </a:r>
            <a:r>
              <a:rPr lang="en-US" sz="2800" i="1" dirty="0" err="1">
                <a:solidFill>
                  <a:schemeClr val="accent5">
                    <a:lumMod val="75000"/>
                  </a:schemeClr>
                </a:solidFill>
                <a:effectLst/>
              </a:rPr>
              <a:t>melhorar</a:t>
            </a:r>
            <a:r>
              <a:rPr lang="en-US" sz="2800" i="1" dirty="0">
                <a:solidFill>
                  <a:schemeClr val="accent5">
                    <a:lumMod val="75000"/>
                  </a:schemeClr>
                </a:solidFill>
                <a:effectLst/>
              </a:rPr>
              <a:t> </a:t>
            </a:r>
            <a:r>
              <a:rPr lang="en-US" sz="2800" i="1" dirty="0" err="1">
                <a:solidFill>
                  <a:schemeClr val="accent5">
                    <a:lumMod val="75000"/>
                  </a:schemeClr>
                </a:solidFill>
                <a:effectLst/>
              </a:rPr>
              <a:t>os</a:t>
            </a:r>
            <a:r>
              <a:rPr lang="en-US" sz="2800" i="1" dirty="0">
                <a:solidFill>
                  <a:schemeClr val="accent5">
                    <a:lumMod val="75000"/>
                  </a:schemeClr>
                </a:solidFill>
                <a:effectLst/>
              </a:rPr>
              <a:t> </a:t>
            </a:r>
            <a:r>
              <a:rPr lang="en-US" sz="2800" i="1" dirty="0" err="1">
                <a:solidFill>
                  <a:schemeClr val="accent5">
                    <a:lumMod val="75000"/>
                  </a:schemeClr>
                </a:solidFill>
                <a:effectLst/>
              </a:rPr>
              <a:t>resultados</a:t>
            </a:r>
            <a:r>
              <a:rPr lang="en-US" sz="2800" i="1" dirty="0">
                <a:solidFill>
                  <a:schemeClr val="accent5">
                    <a:lumMod val="75000"/>
                  </a:schemeClr>
                </a:solidFill>
                <a:effectLst/>
              </a:rPr>
              <a:t> de </a:t>
            </a:r>
            <a:r>
              <a:rPr lang="en-US" sz="2800" i="1" dirty="0" err="1">
                <a:solidFill>
                  <a:schemeClr val="accent5">
                    <a:lumMod val="75000"/>
                  </a:schemeClr>
                </a:solidFill>
                <a:effectLst/>
              </a:rPr>
              <a:t>saúde</a:t>
            </a:r>
            <a:r>
              <a:rPr lang="en-US" sz="2800" i="1" dirty="0">
                <a:solidFill>
                  <a:schemeClr val="accent5">
                    <a:lumMod val="75000"/>
                  </a:schemeClr>
                </a:solidFill>
                <a:effectLst/>
              </a:rPr>
              <a:t> e </a:t>
            </a:r>
            <a:r>
              <a:rPr lang="en-US" sz="2800" i="1" dirty="0" err="1">
                <a:solidFill>
                  <a:schemeClr val="accent5">
                    <a:lumMod val="75000"/>
                  </a:schemeClr>
                </a:solidFill>
                <a:effectLst/>
              </a:rPr>
              <a:t>reduzir</a:t>
            </a:r>
            <a:r>
              <a:rPr lang="en-US" sz="2800" i="1" dirty="0">
                <a:solidFill>
                  <a:schemeClr val="accent5">
                    <a:lumMod val="75000"/>
                  </a:schemeClr>
                </a:solidFill>
                <a:effectLst/>
              </a:rPr>
              <a:t> o tempo de </a:t>
            </a:r>
            <a:r>
              <a:rPr lang="en-US" sz="2800" i="1" dirty="0" err="1">
                <a:solidFill>
                  <a:schemeClr val="accent5">
                    <a:lumMod val="75000"/>
                  </a:schemeClr>
                </a:solidFill>
                <a:effectLst/>
              </a:rPr>
              <a:t>internação</a:t>
            </a:r>
            <a:r>
              <a:rPr lang="en-US" sz="2800" i="1" dirty="0">
                <a:solidFill>
                  <a:schemeClr val="accent5">
                    <a:lumMod val="75000"/>
                  </a:schemeClr>
                </a:solidFill>
                <a:effectLst/>
              </a:rPr>
              <a:t> </a:t>
            </a:r>
            <a:r>
              <a:rPr lang="en-US" sz="2800" i="1" dirty="0" err="1">
                <a:solidFill>
                  <a:schemeClr val="accent5">
                    <a:lumMod val="75000"/>
                  </a:schemeClr>
                </a:solidFill>
                <a:effectLst/>
              </a:rPr>
              <a:t>hospitalar</a:t>
            </a:r>
            <a:r>
              <a:rPr lang="en-US" sz="2800" i="1" dirty="0">
                <a:solidFill>
                  <a:schemeClr val="accent5">
                    <a:lumMod val="75000"/>
                  </a:schemeClr>
                </a:solidFill>
                <a:effectLst/>
              </a:rPr>
              <a:t>.</a:t>
            </a:r>
            <a:endParaRPr lang="en-US" sz="2800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Imagem 3" descr="Médico segurando a mão do paciente">
            <a:extLst>
              <a:ext uri="{FF2B5EF4-FFF2-40B4-BE49-F238E27FC236}">
                <a16:creationId xmlns:a16="http://schemas.microsoft.com/office/drawing/2014/main" id="{382739E8-DCF3-68BF-906B-6D0BDF6AFE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7" r="44214" b="1"/>
          <a:stretch/>
        </p:blipFill>
        <p:spPr>
          <a:xfrm>
            <a:off x="5958018" y="508090"/>
            <a:ext cx="5709726" cy="584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82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6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C4FC6368-7439-814E-1B74-451E982162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Espaço Reservado para Conteúdo 4">
            <a:extLst>
              <a:ext uri="{FF2B5EF4-FFF2-40B4-BE49-F238E27FC236}">
                <a16:creationId xmlns:a16="http://schemas.microsoft.com/office/drawing/2014/main" id="{68A14FC7-74E0-D27A-68D0-8E6ABECE7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0" r="1" b="9965"/>
          <a:stretch/>
        </p:blipFill>
        <p:spPr bwMode="auto">
          <a:xfrm rot="21600000">
            <a:off x="517870" y="816457"/>
            <a:ext cx="11156253" cy="55314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237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1F9F230F-1FD7-A845-9FDD-EDF5A45B3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0" y="479759"/>
            <a:ext cx="11582400" cy="5126384"/>
          </a:xfrm>
          <a:prstGeom prst="rect">
            <a:avLst/>
          </a:prstGeom>
          <a:noFill/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632FB35E-8DE5-F6C3-CAB2-E466EB3AE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65" y="5606144"/>
            <a:ext cx="6195135" cy="9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07905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623</Words>
  <Application>Microsoft Office PowerPoint</Application>
  <PresentationFormat>Widescreen</PresentationFormat>
  <Paragraphs>35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1" baseType="lpstr">
      <vt:lpstr>Batang</vt:lpstr>
      <vt:lpstr>Arial</vt:lpstr>
      <vt:lpstr>Bierstadt</vt:lpstr>
      <vt:lpstr>Bookman Old Style</vt:lpstr>
      <vt:lpstr>Calibri</vt:lpstr>
      <vt:lpstr>Times New Roman</vt:lpstr>
      <vt:lpstr>GestaltVTI</vt:lpstr>
      <vt:lpstr>  PROGRAMA DE COMUNICAÇÃO EFETIVA E  HUMANIZADA EM SAÚDE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Ricardo Castro</dc:creator>
  <cp:lastModifiedBy>Ricardo Castro</cp:lastModifiedBy>
  <cp:revision>2</cp:revision>
  <dcterms:created xsi:type="dcterms:W3CDTF">2025-03-25T21:07:24Z</dcterms:created>
  <dcterms:modified xsi:type="dcterms:W3CDTF">2025-03-25T22:02:16Z</dcterms:modified>
</cp:coreProperties>
</file>